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sldIdLst>
    <p:sldId id="256" r:id="rId2"/>
    <p:sldId id="327" r:id="rId3"/>
    <p:sldId id="302" r:id="rId4"/>
    <p:sldId id="285" r:id="rId5"/>
    <p:sldId id="286" r:id="rId6"/>
    <p:sldId id="311" r:id="rId7"/>
    <p:sldId id="260" r:id="rId8"/>
    <p:sldId id="305" r:id="rId9"/>
    <p:sldId id="308" r:id="rId10"/>
    <p:sldId id="270" r:id="rId11"/>
    <p:sldId id="271" r:id="rId12"/>
    <p:sldId id="288" r:id="rId13"/>
    <p:sldId id="263" r:id="rId14"/>
    <p:sldId id="326" r:id="rId15"/>
    <p:sldId id="307" r:id="rId16"/>
    <p:sldId id="264" r:id="rId17"/>
    <p:sldId id="329" r:id="rId18"/>
    <p:sldId id="309" r:id="rId19"/>
    <p:sldId id="324" r:id="rId20"/>
    <p:sldId id="325" r:id="rId21"/>
    <p:sldId id="265" r:id="rId22"/>
  </p:sldIdLst>
  <p:sldSz cx="9144000" cy="5143500" type="screen16x9"/>
  <p:notesSz cx="6858000" cy="9144000"/>
  <p:embeddedFontLst>
    <p:embeddedFont>
      <p:font typeface="Oswald" panose="00000500000000000000" charset="0"/>
      <p:regular r:id="rId24"/>
      <p:bold r:id="rId25"/>
    </p:embeddedFont>
    <p:embeddedFont>
      <p:font typeface="Proxima Nova" panose="020B0604020202020204"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1FDE524-3D11-FEEF-86FE-0E938B0884DB}" name="Kelly, Katherine" initials="KK" userId="S::kelly.864@osu.edu::c0721a32-b6aa-47c1-a739-45374a8cbda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39FE9D-EAE3-4C97-9E71-AB96C52EC169}" v="478" dt="2025-08-29T16:13:16.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2" d="100"/>
          <a:sy n="132" d="100"/>
        </p:scale>
        <p:origin x="101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9" Type="http://schemas.openxmlformats.org/officeDocument/2006/relationships/customXml" Target="../customXml/item3.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tableStyles" Target="tableStyle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heme" Target="theme/theme1.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lly, Katherine" userId="c0721a32-b6aa-47c1-a739-45374a8cbda1" providerId="ADAL" clId="{41E80F4B-CC80-4828-86C5-32B401EAC658}"/>
    <pc:docChg chg="undo custSel addSld delSld modSld sldOrd modMainMaster">
      <pc:chgData name="Kelly, Katherine" userId="c0721a32-b6aa-47c1-a739-45374a8cbda1" providerId="ADAL" clId="{41E80F4B-CC80-4828-86C5-32B401EAC658}" dt="2025-08-27T20:41:30.999" v="3457" actId="20577"/>
      <pc:docMkLst>
        <pc:docMk/>
      </pc:docMkLst>
      <pc:sldChg chg="modSp mod">
        <pc:chgData name="Kelly, Katherine" userId="c0721a32-b6aa-47c1-a739-45374a8cbda1" providerId="ADAL" clId="{41E80F4B-CC80-4828-86C5-32B401EAC658}" dt="2025-08-27T14:57:13.694" v="154" actId="1076"/>
        <pc:sldMkLst>
          <pc:docMk/>
          <pc:sldMk cId="0" sldId="256"/>
        </pc:sldMkLst>
        <pc:spChg chg="mod">
          <ac:chgData name="Kelly, Katherine" userId="c0721a32-b6aa-47c1-a739-45374a8cbda1" providerId="ADAL" clId="{41E80F4B-CC80-4828-86C5-32B401EAC658}" dt="2025-08-27T14:56:34.365" v="32" actId="20577"/>
          <ac:spMkLst>
            <pc:docMk/>
            <pc:sldMk cId="0" sldId="256"/>
            <ac:spMk id="59" creationId="{00000000-0000-0000-0000-000000000000}"/>
          </ac:spMkLst>
        </pc:spChg>
        <pc:spChg chg="mod">
          <ac:chgData name="Kelly, Katherine" userId="c0721a32-b6aa-47c1-a739-45374a8cbda1" providerId="ADAL" clId="{41E80F4B-CC80-4828-86C5-32B401EAC658}" dt="2025-08-27T14:57:13.694" v="154" actId="1076"/>
          <ac:spMkLst>
            <pc:docMk/>
            <pc:sldMk cId="0" sldId="256"/>
            <ac:spMk id="60" creationId="{00000000-0000-0000-0000-000000000000}"/>
          </ac:spMkLst>
        </pc:spChg>
      </pc:sldChg>
      <pc:sldChg chg="delSp modSp mod">
        <pc:chgData name="Kelly, Katherine" userId="c0721a32-b6aa-47c1-a739-45374a8cbda1" providerId="ADAL" clId="{41E80F4B-CC80-4828-86C5-32B401EAC658}" dt="2025-08-27T20:40:05.463" v="3414" actId="20577"/>
        <pc:sldMkLst>
          <pc:docMk/>
          <pc:sldMk cId="0" sldId="257"/>
        </pc:sldMkLst>
      </pc:sldChg>
      <pc:sldChg chg="delSp modSp mod">
        <pc:chgData name="Kelly, Katherine" userId="c0721a32-b6aa-47c1-a739-45374a8cbda1" providerId="ADAL" clId="{41E80F4B-CC80-4828-86C5-32B401EAC658}" dt="2025-08-27T18:33:11.661" v="2299" actId="20577"/>
        <pc:sldMkLst>
          <pc:docMk/>
          <pc:sldMk cId="0" sldId="260"/>
        </pc:sldMkLst>
        <pc:spChg chg="mod">
          <ac:chgData name="Kelly, Katherine" userId="c0721a32-b6aa-47c1-a739-45374a8cbda1" providerId="ADAL" clId="{41E80F4B-CC80-4828-86C5-32B401EAC658}" dt="2025-08-27T15:52:16.390" v="1094" actId="1076"/>
          <ac:spMkLst>
            <pc:docMk/>
            <pc:sldMk cId="0" sldId="260"/>
            <ac:spMk id="3" creationId="{EDB77F79-0C3F-490C-0512-69973A834B66}"/>
          </ac:spMkLst>
        </pc:spChg>
        <pc:spChg chg="mod">
          <ac:chgData name="Kelly, Katherine" userId="c0721a32-b6aa-47c1-a739-45374a8cbda1" providerId="ADAL" clId="{41E80F4B-CC80-4828-86C5-32B401EAC658}" dt="2025-08-27T15:52:20.033" v="1095" actId="1076"/>
          <ac:spMkLst>
            <pc:docMk/>
            <pc:sldMk cId="0" sldId="260"/>
            <ac:spMk id="4" creationId="{83F12786-5362-4C0E-CF30-3A256E2DE71B}"/>
          </ac:spMkLst>
        </pc:spChg>
        <pc:spChg chg="mod">
          <ac:chgData name="Kelly, Katherine" userId="c0721a32-b6aa-47c1-a739-45374a8cbda1" providerId="ADAL" clId="{41E80F4B-CC80-4828-86C5-32B401EAC658}" dt="2025-08-27T18:31:37.323" v="2269" actId="20577"/>
          <ac:spMkLst>
            <pc:docMk/>
            <pc:sldMk cId="0" sldId="260"/>
            <ac:spMk id="84" creationId="{00000000-0000-0000-0000-000000000000}"/>
          </ac:spMkLst>
        </pc:spChg>
        <pc:spChg chg="mod">
          <ac:chgData name="Kelly, Katherine" userId="c0721a32-b6aa-47c1-a739-45374a8cbda1" providerId="ADAL" clId="{41E80F4B-CC80-4828-86C5-32B401EAC658}" dt="2025-08-27T18:33:11.661" v="2299" actId="20577"/>
          <ac:spMkLst>
            <pc:docMk/>
            <pc:sldMk cId="0" sldId="260"/>
            <ac:spMk id="85" creationId="{00000000-0000-0000-0000-000000000000}"/>
          </ac:spMkLst>
        </pc:spChg>
      </pc:sldChg>
      <pc:sldChg chg="delSp modSp mod modAnim">
        <pc:chgData name="Kelly, Katherine" userId="c0721a32-b6aa-47c1-a739-45374a8cbda1" providerId="ADAL" clId="{41E80F4B-CC80-4828-86C5-32B401EAC658}" dt="2025-08-27T20:38:30.928" v="3350" actId="20577"/>
        <pc:sldMkLst>
          <pc:docMk/>
          <pc:sldMk cId="0" sldId="263"/>
        </pc:sldMkLst>
        <pc:spChg chg="mod">
          <ac:chgData name="Kelly, Katherine" userId="c0721a32-b6aa-47c1-a739-45374a8cbda1" providerId="ADAL" clId="{41E80F4B-CC80-4828-86C5-32B401EAC658}" dt="2025-08-27T20:38:30.928" v="3350" actId="20577"/>
          <ac:spMkLst>
            <pc:docMk/>
            <pc:sldMk cId="0" sldId="263"/>
            <ac:spMk id="102" creationId="{00000000-0000-0000-0000-000000000000}"/>
          </ac:spMkLst>
        </pc:spChg>
        <pc:spChg chg="mod">
          <ac:chgData name="Kelly, Katherine" userId="c0721a32-b6aa-47c1-a739-45374a8cbda1" providerId="ADAL" clId="{41E80F4B-CC80-4828-86C5-32B401EAC658}" dt="2025-08-27T20:35:47.606" v="3098" actId="14100"/>
          <ac:spMkLst>
            <pc:docMk/>
            <pc:sldMk cId="0" sldId="263"/>
            <ac:spMk id="103" creationId="{00000000-0000-0000-0000-000000000000}"/>
          </ac:spMkLst>
        </pc:spChg>
      </pc:sldChg>
      <pc:sldChg chg="delSp modSp mod delAnim">
        <pc:chgData name="Kelly, Katherine" userId="c0721a32-b6aa-47c1-a739-45374a8cbda1" providerId="ADAL" clId="{41E80F4B-CC80-4828-86C5-32B401EAC658}" dt="2025-08-27T20:39:15.384" v="3381" actId="20577"/>
        <pc:sldMkLst>
          <pc:docMk/>
          <pc:sldMk cId="0" sldId="265"/>
        </pc:sldMkLst>
        <pc:spChg chg="mod">
          <ac:chgData name="Kelly, Katherine" userId="c0721a32-b6aa-47c1-a739-45374a8cbda1" providerId="ADAL" clId="{41E80F4B-CC80-4828-86C5-32B401EAC658}" dt="2025-08-27T20:39:15.384" v="3381" actId="20577"/>
          <ac:spMkLst>
            <pc:docMk/>
            <pc:sldMk cId="0" sldId="265"/>
            <ac:spMk id="115" creationId="{00000000-0000-0000-0000-000000000000}"/>
          </ac:spMkLst>
        </pc:spChg>
        <pc:spChg chg="mod">
          <ac:chgData name="Kelly, Katherine" userId="c0721a32-b6aa-47c1-a739-45374a8cbda1" providerId="ADAL" clId="{41E80F4B-CC80-4828-86C5-32B401EAC658}" dt="2025-08-27T15:49:09.055" v="1006" actId="207"/>
          <ac:spMkLst>
            <pc:docMk/>
            <pc:sldMk cId="0" sldId="265"/>
            <ac:spMk id="116" creationId="{00000000-0000-0000-0000-000000000000}"/>
          </ac:spMkLst>
        </pc:spChg>
      </pc:sldChg>
      <pc:sldChg chg="delSp modSp mod delAnim modAnim">
        <pc:chgData name="Kelly, Katherine" userId="c0721a32-b6aa-47c1-a739-45374a8cbda1" providerId="ADAL" clId="{41E80F4B-CC80-4828-86C5-32B401EAC658}" dt="2025-08-27T20:07:28.300" v="2670" actId="27636"/>
        <pc:sldMkLst>
          <pc:docMk/>
          <pc:sldMk cId="2679815651" sldId="270"/>
        </pc:sldMkLst>
        <pc:spChg chg="mod">
          <ac:chgData name="Kelly, Katherine" userId="c0721a32-b6aa-47c1-a739-45374a8cbda1" providerId="ADAL" clId="{41E80F4B-CC80-4828-86C5-32B401EAC658}" dt="2025-08-27T19:06:38.377" v="2660" actId="20577"/>
          <ac:spMkLst>
            <pc:docMk/>
            <pc:sldMk cId="2679815651" sldId="270"/>
            <ac:spMk id="2" creationId="{FA1F9F97-3C10-23AF-8F7E-ABFE6AA959EB}"/>
          </ac:spMkLst>
        </pc:spChg>
        <pc:spChg chg="mod">
          <ac:chgData name="Kelly, Katherine" userId="c0721a32-b6aa-47c1-a739-45374a8cbda1" providerId="ADAL" clId="{41E80F4B-CC80-4828-86C5-32B401EAC658}" dt="2025-08-27T20:07:28.300" v="2670" actId="27636"/>
          <ac:spMkLst>
            <pc:docMk/>
            <pc:sldMk cId="2679815651" sldId="270"/>
            <ac:spMk id="3" creationId="{34EE8CFA-0CB3-3FCC-5F66-65426A49C642}"/>
          </ac:spMkLst>
        </pc:spChg>
      </pc:sldChg>
      <pc:sldChg chg="delSp modSp mod delAnim modAnim">
        <pc:chgData name="Kelly, Katherine" userId="c0721a32-b6aa-47c1-a739-45374a8cbda1" providerId="ADAL" clId="{41E80F4B-CC80-4828-86C5-32B401EAC658}" dt="2025-08-27T20:32:38.025" v="2801" actId="27636"/>
        <pc:sldMkLst>
          <pc:docMk/>
          <pc:sldMk cId="103949210" sldId="271"/>
        </pc:sldMkLst>
        <pc:spChg chg="mod">
          <ac:chgData name="Kelly, Katherine" userId="c0721a32-b6aa-47c1-a739-45374a8cbda1" providerId="ADAL" clId="{41E80F4B-CC80-4828-86C5-32B401EAC658}" dt="2025-08-27T20:32:38.025" v="2801" actId="27636"/>
          <ac:spMkLst>
            <pc:docMk/>
            <pc:sldMk cId="103949210" sldId="271"/>
            <ac:spMk id="3" creationId="{B90F3B81-43E4-2BDE-614B-F27633B8901C}"/>
          </ac:spMkLst>
        </pc:spChg>
      </pc:sldChg>
      <pc:sldChg chg="modSp mod">
        <pc:chgData name="Kelly, Katherine" userId="c0721a32-b6aa-47c1-a739-45374a8cbda1" providerId="ADAL" clId="{41E80F4B-CC80-4828-86C5-32B401EAC658}" dt="2025-08-27T15:04:36.907" v="318" actId="20577"/>
        <pc:sldMkLst>
          <pc:docMk/>
          <pc:sldMk cId="284912803" sldId="285"/>
        </pc:sldMkLst>
        <pc:spChg chg="mod">
          <ac:chgData name="Kelly, Katherine" userId="c0721a32-b6aa-47c1-a739-45374a8cbda1" providerId="ADAL" clId="{41E80F4B-CC80-4828-86C5-32B401EAC658}" dt="2025-08-27T15:04:08.780" v="316" actId="20577"/>
          <ac:spMkLst>
            <pc:docMk/>
            <pc:sldMk cId="284912803" sldId="285"/>
            <ac:spMk id="2" creationId="{F1C6C36C-73FF-A356-397F-738EB0F3616D}"/>
          </ac:spMkLst>
        </pc:spChg>
        <pc:spChg chg="mod">
          <ac:chgData name="Kelly, Katherine" userId="c0721a32-b6aa-47c1-a739-45374a8cbda1" providerId="ADAL" clId="{41E80F4B-CC80-4828-86C5-32B401EAC658}" dt="2025-08-27T15:04:36.907" v="318" actId="20577"/>
          <ac:spMkLst>
            <pc:docMk/>
            <pc:sldMk cId="284912803" sldId="285"/>
            <ac:spMk id="13" creationId="{6021723B-E84C-44DB-FB6B-F628A35256C8}"/>
          </ac:spMkLst>
        </pc:spChg>
      </pc:sldChg>
      <pc:sldChg chg="delSp modSp mod delAnim modAnim">
        <pc:chgData name="Kelly, Katherine" userId="c0721a32-b6aa-47c1-a739-45374a8cbda1" providerId="ADAL" clId="{41E80F4B-CC80-4828-86C5-32B401EAC658}" dt="2025-08-27T18:31:20.595" v="2243" actId="20577"/>
        <pc:sldMkLst>
          <pc:docMk/>
          <pc:sldMk cId="4124039754" sldId="286"/>
        </pc:sldMkLst>
        <pc:spChg chg="mod">
          <ac:chgData name="Kelly, Katherine" userId="c0721a32-b6aa-47c1-a739-45374a8cbda1" providerId="ADAL" clId="{41E80F4B-CC80-4828-86C5-32B401EAC658}" dt="2025-08-27T18:31:20.595" v="2243" actId="20577"/>
          <ac:spMkLst>
            <pc:docMk/>
            <pc:sldMk cId="4124039754" sldId="286"/>
            <ac:spMk id="2" creationId="{682F9A75-F29A-C2BE-6739-4868EB02ACA8}"/>
          </ac:spMkLst>
        </pc:spChg>
        <pc:spChg chg="mod">
          <ac:chgData name="Kelly, Katherine" userId="c0721a32-b6aa-47c1-a739-45374a8cbda1" providerId="ADAL" clId="{41E80F4B-CC80-4828-86C5-32B401EAC658}" dt="2025-08-27T18:28:04.037" v="2074" actId="20577"/>
          <ac:spMkLst>
            <pc:docMk/>
            <pc:sldMk cId="4124039754" sldId="286"/>
            <ac:spMk id="3" creationId="{889E99DE-EFE6-6AF5-3417-0BEC95FC7BAF}"/>
          </ac:spMkLst>
        </pc:spChg>
      </pc:sldChg>
      <pc:sldChg chg="modSp add del mod modTransition">
        <pc:chgData name="Kelly, Katherine" userId="c0721a32-b6aa-47c1-a739-45374a8cbda1" providerId="ADAL" clId="{41E80F4B-CC80-4828-86C5-32B401EAC658}" dt="2025-08-27T15:58:09.742" v="1299" actId="2696"/>
        <pc:sldMkLst>
          <pc:docMk/>
          <pc:sldMk cId="646239270" sldId="300"/>
        </pc:sldMkLst>
      </pc:sldChg>
      <pc:sldChg chg="delSp modSp add mod ord setBg">
        <pc:chgData name="Kelly, Katherine" userId="c0721a32-b6aa-47c1-a739-45374a8cbda1" providerId="ADAL" clId="{41E80F4B-CC80-4828-86C5-32B401EAC658}" dt="2025-08-27T15:05:06.495" v="319" actId="207"/>
        <pc:sldMkLst>
          <pc:docMk/>
          <pc:sldMk cId="3803106607" sldId="302"/>
        </pc:sldMkLst>
        <pc:spChg chg="mod">
          <ac:chgData name="Kelly, Katherine" userId="c0721a32-b6aa-47c1-a739-45374a8cbda1" providerId="ADAL" clId="{41E80F4B-CC80-4828-86C5-32B401EAC658}" dt="2025-08-27T15:03:47.616" v="294" actId="20577"/>
          <ac:spMkLst>
            <pc:docMk/>
            <pc:sldMk cId="3803106607" sldId="302"/>
            <ac:spMk id="2" creationId="{00000000-0000-0000-0000-000000000000}"/>
          </ac:spMkLst>
        </pc:spChg>
        <pc:spChg chg="mod">
          <ac:chgData name="Kelly, Katherine" userId="c0721a32-b6aa-47c1-a739-45374a8cbda1" providerId="ADAL" clId="{41E80F4B-CC80-4828-86C5-32B401EAC658}" dt="2025-08-27T15:05:06.495" v="319" actId="207"/>
          <ac:spMkLst>
            <pc:docMk/>
            <pc:sldMk cId="3803106607" sldId="302"/>
            <ac:spMk id="3" creationId="{00000000-0000-0000-0000-000000000000}"/>
          </ac:spMkLst>
        </pc:spChg>
        <pc:spChg chg="mod">
          <ac:chgData name="Kelly, Katherine" userId="c0721a32-b6aa-47c1-a739-45374a8cbda1" providerId="ADAL" clId="{41E80F4B-CC80-4828-86C5-32B401EAC658}" dt="2025-08-27T15:02:48.106" v="270" actId="255"/>
          <ac:spMkLst>
            <pc:docMk/>
            <pc:sldMk cId="3803106607" sldId="302"/>
            <ac:spMk id="7" creationId="{00000000-0000-0000-0000-000000000000}"/>
          </ac:spMkLst>
        </pc:spChg>
        <pc:graphicFrameChg chg="mod">
          <ac:chgData name="Kelly, Katherine" userId="c0721a32-b6aa-47c1-a739-45374a8cbda1" providerId="ADAL" clId="{41E80F4B-CC80-4828-86C5-32B401EAC658}" dt="2025-08-27T15:02:25.396" v="262" actId="207"/>
          <ac:graphicFrameMkLst>
            <pc:docMk/>
            <pc:sldMk cId="3803106607" sldId="302"/>
            <ac:graphicFrameMk id="4" creationId="{698088DB-09A0-04E6-F9F9-3D7F9D2C3A2D}"/>
          </ac:graphicFrameMkLst>
        </pc:graphicFrameChg>
        <pc:graphicFrameChg chg="mod">
          <ac:chgData name="Kelly, Katherine" userId="c0721a32-b6aa-47c1-a739-45374a8cbda1" providerId="ADAL" clId="{41E80F4B-CC80-4828-86C5-32B401EAC658}" dt="2025-08-27T15:01:28.976" v="259" actId="207"/>
          <ac:graphicFrameMkLst>
            <pc:docMk/>
            <pc:sldMk cId="3803106607" sldId="302"/>
            <ac:graphicFrameMk id="9" creationId="{2D7DB85E-7B94-5127-6E45-816D75CD7871}"/>
          </ac:graphicFrameMkLst>
        </pc:graphicFrameChg>
      </pc:sldChg>
      <pc:sldChg chg="addSp delSp modSp new del mod addAnim delAnim modAnim">
        <pc:chgData name="Kelly, Katherine" userId="c0721a32-b6aa-47c1-a739-45374a8cbda1" providerId="ADAL" clId="{41E80F4B-CC80-4828-86C5-32B401EAC658}" dt="2025-08-27T15:11:51.852" v="449" actId="2696"/>
        <pc:sldMkLst>
          <pc:docMk/>
          <pc:sldMk cId="3680334439" sldId="303"/>
        </pc:sldMkLst>
      </pc:sldChg>
      <pc:sldChg chg="delSp modSp add del mod">
        <pc:chgData name="Kelly, Katherine" userId="c0721a32-b6aa-47c1-a739-45374a8cbda1" providerId="ADAL" clId="{41E80F4B-CC80-4828-86C5-32B401EAC658}" dt="2025-08-27T18:28:23.058" v="2075" actId="2696"/>
        <pc:sldMkLst>
          <pc:docMk/>
          <pc:sldMk cId="3205172500" sldId="304"/>
        </pc:sldMkLst>
      </pc:sldChg>
      <pc:sldChg chg="addSp modSp new mod modClrScheme chgLayout">
        <pc:chgData name="Kelly, Katherine" userId="c0721a32-b6aa-47c1-a739-45374a8cbda1" providerId="ADAL" clId="{41E80F4B-CC80-4828-86C5-32B401EAC658}" dt="2025-08-27T20:41:30.999" v="3457" actId="20577"/>
        <pc:sldMkLst>
          <pc:docMk/>
          <pc:sldMk cId="243714278" sldId="305"/>
        </pc:sldMkLst>
        <pc:spChg chg="mod ord">
          <ac:chgData name="Kelly, Katherine" userId="c0721a32-b6aa-47c1-a739-45374a8cbda1" providerId="ADAL" clId="{41E80F4B-CC80-4828-86C5-32B401EAC658}" dt="2025-08-27T20:41:06.076" v="3451" actId="26606"/>
          <ac:spMkLst>
            <pc:docMk/>
            <pc:sldMk cId="243714278" sldId="305"/>
            <ac:spMk id="2" creationId="{9876F73C-9EF5-8648-B756-D86E436C0B56}"/>
          </ac:spMkLst>
        </pc:spChg>
        <pc:spChg chg="mod ord">
          <ac:chgData name="Kelly, Katherine" userId="c0721a32-b6aa-47c1-a739-45374a8cbda1" providerId="ADAL" clId="{41E80F4B-CC80-4828-86C5-32B401EAC658}" dt="2025-08-27T20:41:30.999" v="3457" actId="20577"/>
          <ac:spMkLst>
            <pc:docMk/>
            <pc:sldMk cId="243714278" sldId="305"/>
            <ac:spMk id="3" creationId="{DC050540-4691-95BA-C2B5-1B7A1FD757C1}"/>
          </ac:spMkLst>
        </pc:spChg>
        <pc:spChg chg="mod ord">
          <ac:chgData name="Kelly, Katherine" userId="c0721a32-b6aa-47c1-a739-45374a8cbda1" providerId="ADAL" clId="{41E80F4B-CC80-4828-86C5-32B401EAC658}" dt="2025-08-27T20:41:06.076" v="3451" actId="26606"/>
          <ac:spMkLst>
            <pc:docMk/>
            <pc:sldMk cId="243714278" sldId="305"/>
            <ac:spMk id="4" creationId="{B54E849A-DE0D-BF40-E3E5-1CDC51ED07FB}"/>
          </ac:spMkLst>
        </pc:spChg>
        <pc:spChg chg="add mod">
          <ac:chgData name="Kelly, Katherine" userId="c0721a32-b6aa-47c1-a739-45374a8cbda1" providerId="ADAL" clId="{41E80F4B-CC80-4828-86C5-32B401EAC658}" dt="2025-08-27T20:41:06.076" v="3451" actId="26606"/>
          <ac:spMkLst>
            <pc:docMk/>
            <pc:sldMk cId="243714278" sldId="305"/>
            <ac:spMk id="9" creationId="{364B5596-5659-3FE3-2C30-A530EEB3F968}"/>
          </ac:spMkLst>
        </pc:spChg>
      </pc:sldChg>
      <pc:sldChg chg="modSp new del mod">
        <pc:chgData name="Kelly, Katherine" userId="c0721a32-b6aa-47c1-a739-45374a8cbda1" providerId="ADAL" clId="{41E80F4B-CC80-4828-86C5-32B401EAC658}" dt="2025-08-27T15:59:26.440" v="1385" actId="2696"/>
        <pc:sldMkLst>
          <pc:docMk/>
          <pc:sldMk cId="1343251102" sldId="306"/>
        </pc:sldMkLst>
      </pc:sldChg>
      <pc:sldChg chg="modSp new mod">
        <pc:chgData name="Kelly, Katherine" userId="c0721a32-b6aa-47c1-a739-45374a8cbda1" providerId="ADAL" clId="{41E80F4B-CC80-4828-86C5-32B401EAC658}" dt="2025-08-27T15:48:58.446" v="1005" actId="207"/>
        <pc:sldMkLst>
          <pc:docMk/>
          <pc:sldMk cId="610700803" sldId="307"/>
        </pc:sldMkLst>
        <pc:spChg chg="mod">
          <ac:chgData name="Kelly, Katherine" userId="c0721a32-b6aa-47c1-a739-45374a8cbda1" providerId="ADAL" clId="{41E80F4B-CC80-4828-86C5-32B401EAC658}" dt="2025-08-27T15:48:33.519" v="1000" actId="255"/>
          <ac:spMkLst>
            <pc:docMk/>
            <pc:sldMk cId="610700803" sldId="307"/>
            <ac:spMk id="2" creationId="{8FA9DD2D-65DF-0F02-F109-8244D89AD48C}"/>
          </ac:spMkLst>
        </pc:spChg>
        <pc:spChg chg="mod">
          <ac:chgData name="Kelly, Katherine" userId="c0721a32-b6aa-47c1-a739-45374a8cbda1" providerId="ADAL" clId="{41E80F4B-CC80-4828-86C5-32B401EAC658}" dt="2025-08-27T15:48:58.446" v="1005" actId="207"/>
          <ac:spMkLst>
            <pc:docMk/>
            <pc:sldMk cId="610700803" sldId="307"/>
            <ac:spMk id="3" creationId="{67ED6D7C-1304-745F-B815-8C44A2FCC88B}"/>
          </ac:spMkLst>
        </pc:spChg>
      </pc:sldChg>
      <pc:sldChg chg="modSp new mod ord modAnim">
        <pc:chgData name="Kelly, Katherine" userId="c0721a32-b6aa-47c1-a739-45374a8cbda1" providerId="ADAL" clId="{41E80F4B-CC80-4828-86C5-32B401EAC658}" dt="2025-08-27T15:58:29.809" v="1326" actId="20577"/>
        <pc:sldMkLst>
          <pc:docMk/>
          <pc:sldMk cId="3552231778" sldId="308"/>
        </pc:sldMkLst>
        <pc:spChg chg="mod">
          <ac:chgData name="Kelly, Katherine" userId="c0721a32-b6aa-47c1-a739-45374a8cbda1" providerId="ADAL" clId="{41E80F4B-CC80-4828-86C5-32B401EAC658}" dt="2025-08-27T15:58:24.469" v="1324" actId="20577"/>
          <ac:spMkLst>
            <pc:docMk/>
            <pc:sldMk cId="3552231778" sldId="308"/>
            <ac:spMk id="2" creationId="{38C18655-FB7D-E8AA-A802-71D3782943E2}"/>
          </ac:spMkLst>
        </pc:spChg>
        <pc:spChg chg="mod">
          <ac:chgData name="Kelly, Katherine" userId="c0721a32-b6aa-47c1-a739-45374a8cbda1" providerId="ADAL" clId="{41E80F4B-CC80-4828-86C5-32B401EAC658}" dt="2025-08-27T15:58:29.809" v="1326" actId="20577"/>
          <ac:spMkLst>
            <pc:docMk/>
            <pc:sldMk cId="3552231778" sldId="308"/>
            <ac:spMk id="3" creationId="{95D183B1-B1E2-AD95-378A-F0507F9D38E3}"/>
          </ac:spMkLst>
        </pc:spChg>
      </pc:sldChg>
      <pc:sldChg chg="modSp new mod ord modAnim">
        <pc:chgData name="Kelly, Katherine" userId="c0721a32-b6aa-47c1-a739-45374a8cbda1" providerId="ADAL" clId="{41E80F4B-CC80-4828-86C5-32B401EAC658}" dt="2025-08-27T20:38:44.254" v="3352" actId="313"/>
        <pc:sldMkLst>
          <pc:docMk/>
          <pc:sldMk cId="2821242213" sldId="309"/>
        </pc:sldMkLst>
        <pc:spChg chg="mod">
          <ac:chgData name="Kelly, Katherine" userId="c0721a32-b6aa-47c1-a739-45374a8cbda1" providerId="ADAL" clId="{41E80F4B-CC80-4828-86C5-32B401EAC658}" dt="2025-08-27T16:02:05.920" v="1755" actId="1076"/>
          <ac:spMkLst>
            <pc:docMk/>
            <pc:sldMk cId="2821242213" sldId="309"/>
            <ac:spMk id="2" creationId="{5A012F6E-4F2A-41CC-8226-26B1253BE4EA}"/>
          </ac:spMkLst>
        </pc:spChg>
        <pc:spChg chg="mod">
          <ac:chgData name="Kelly, Katherine" userId="c0721a32-b6aa-47c1-a739-45374a8cbda1" providerId="ADAL" clId="{41E80F4B-CC80-4828-86C5-32B401EAC658}" dt="2025-08-27T20:38:44.254" v="3352" actId="313"/>
          <ac:spMkLst>
            <pc:docMk/>
            <pc:sldMk cId="2821242213" sldId="309"/>
            <ac:spMk id="3" creationId="{5A7A3C46-12A5-51E5-6DD7-DBF7490FBA74}"/>
          </ac:spMkLst>
        </pc:spChg>
      </pc:sldChg>
      <pc:sldChg chg="modSp new del mod">
        <pc:chgData name="Kelly, Katherine" userId="c0721a32-b6aa-47c1-a739-45374a8cbda1" providerId="ADAL" clId="{41E80F4B-CC80-4828-86C5-32B401EAC658}" dt="2025-08-27T20:21:13.325" v="2709" actId="2696"/>
        <pc:sldMkLst>
          <pc:docMk/>
          <pc:sldMk cId="2454189915" sldId="310"/>
        </pc:sldMkLst>
      </pc:sldChg>
      <pc:sldChg chg="modSp new mod ord">
        <pc:chgData name="Kelly, Katherine" userId="c0721a32-b6aa-47c1-a739-45374a8cbda1" providerId="ADAL" clId="{41E80F4B-CC80-4828-86C5-32B401EAC658}" dt="2025-08-27T18:37:51.595" v="2589" actId="20577"/>
        <pc:sldMkLst>
          <pc:docMk/>
          <pc:sldMk cId="2609859545" sldId="311"/>
        </pc:sldMkLst>
        <pc:spChg chg="mod">
          <ac:chgData name="Kelly, Katherine" userId="c0721a32-b6aa-47c1-a739-45374a8cbda1" providerId="ADAL" clId="{41E80F4B-CC80-4828-86C5-32B401EAC658}" dt="2025-08-27T18:36:37.462" v="2337" actId="255"/>
          <ac:spMkLst>
            <pc:docMk/>
            <pc:sldMk cId="2609859545" sldId="311"/>
            <ac:spMk id="2" creationId="{5886FC7D-78DC-A2E7-70E9-DC9AB123A992}"/>
          </ac:spMkLst>
        </pc:spChg>
        <pc:spChg chg="mod">
          <ac:chgData name="Kelly, Katherine" userId="c0721a32-b6aa-47c1-a739-45374a8cbda1" providerId="ADAL" clId="{41E80F4B-CC80-4828-86C5-32B401EAC658}" dt="2025-08-27T18:37:51.595" v="2589" actId="20577"/>
          <ac:spMkLst>
            <pc:docMk/>
            <pc:sldMk cId="2609859545" sldId="311"/>
            <ac:spMk id="3" creationId="{FE5EEB8A-FA7C-C1C6-F702-EF7341EA8B9A}"/>
          </ac:spMkLst>
        </pc:spChg>
      </pc:sldChg>
      <pc:sldChg chg="modSp add mod modTransition">
        <pc:chgData name="Kelly, Katherine" userId="c0721a32-b6aa-47c1-a739-45374a8cbda1" providerId="ADAL" clId="{41E80F4B-CC80-4828-86C5-32B401EAC658}" dt="2025-08-27T20:23:11.883" v="2749" actId="14100"/>
        <pc:sldMkLst>
          <pc:docMk/>
          <pc:sldMk cId="3815445750" sldId="324"/>
        </pc:sldMkLst>
        <pc:spChg chg="mod">
          <ac:chgData name="Kelly, Katherine" userId="c0721a32-b6aa-47c1-a739-45374a8cbda1" providerId="ADAL" clId="{41E80F4B-CC80-4828-86C5-32B401EAC658}" dt="2025-08-27T20:22:30.863" v="2746" actId="207"/>
          <ac:spMkLst>
            <pc:docMk/>
            <pc:sldMk cId="3815445750" sldId="324"/>
            <ac:spMk id="2" creationId="{F6E36BB4-A592-4158-2067-4B0DB7DBE0BE}"/>
          </ac:spMkLst>
        </pc:spChg>
        <pc:spChg chg="mod">
          <ac:chgData name="Kelly, Katherine" userId="c0721a32-b6aa-47c1-a739-45374a8cbda1" providerId="ADAL" clId="{41E80F4B-CC80-4828-86C5-32B401EAC658}" dt="2025-08-27T20:20:32.268" v="2701"/>
          <ac:spMkLst>
            <pc:docMk/>
            <pc:sldMk cId="3815445750" sldId="324"/>
            <ac:spMk id="4" creationId="{6F5666CD-1D9B-8B84-6455-CAD5D2326B2E}"/>
          </ac:spMkLst>
        </pc:spChg>
        <pc:graphicFrameChg chg="mod modGraphic">
          <ac:chgData name="Kelly, Katherine" userId="c0721a32-b6aa-47c1-a739-45374a8cbda1" providerId="ADAL" clId="{41E80F4B-CC80-4828-86C5-32B401EAC658}" dt="2025-08-27T20:23:11.883" v="2749" actId="14100"/>
          <ac:graphicFrameMkLst>
            <pc:docMk/>
            <pc:sldMk cId="3815445750" sldId="324"/>
            <ac:graphicFrameMk id="5" creationId="{966F9A03-5EAB-BEC8-E9C7-593E05085C8E}"/>
          </ac:graphicFrameMkLst>
        </pc:graphicFrameChg>
      </pc:sldChg>
      <pc:sldChg chg="modSp add mod modTransition">
        <pc:chgData name="Kelly, Katherine" userId="c0721a32-b6aa-47c1-a739-45374a8cbda1" providerId="ADAL" clId="{41E80F4B-CC80-4828-86C5-32B401EAC658}" dt="2025-08-27T20:22:20.222" v="2745" actId="207"/>
        <pc:sldMkLst>
          <pc:docMk/>
          <pc:sldMk cId="1138811236" sldId="325"/>
        </pc:sldMkLst>
        <pc:spChg chg="mod">
          <ac:chgData name="Kelly, Katherine" userId="c0721a32-b6aa-47c1-a739-45374a8cbda1" providerId="ADAL" clId="{41E80F4B-CC80-4828-86C5-32B401EAC658}" dt="2025-08-27T20:21:04.535" v="2708" actId="14100"/>
          <ac:spMkLst>
            <pc:docMk/>
            <pc:sldMk cId="1138811236" sldId="325"/>
            <ac:spMk id="2" creationId="{390A0DAA-73F1-30A5-E7B8-7BC48008F789}"/>
          </ac:spMkLst>
        </pc:spChg>
        <pc:spChg chg="mod">
          <ac:chgData name="Kelly, Katherine" userId="c0721a32-b6aa-47c1-a739-45374a8cbda1" providerId="ADAL" clId="{41E80F4B-CC80-4828-86C5-32B401EAC658}" dt="2025-08-27T20:22:20.222" v="2745" actId="207"/>
          <ac:spMkLst>
            <pc:docMk/>
            <pc:sldMk cId="1138811236" sldId="325"/>
            <ac:spMk id="3" creationId="{3D797F8D-2480-A452-5594-554533CBDBAD}"/>
          </ac:spMkLst>
        </pc:spChg>
        <pc:spChg chg="mod">
          <ac:chgData name="Kelly, Katherine" userId="c0721a32-b6aa-47c1-a739-45374a8cbda1" providerId="ADAL" clId="{41E80F4B-CC80-4828-86C5-32B401EAC658}" dt="2025-08-27T20:20:45.876" v="2702"/>
          <ac:spMkLst>
            <pc:docMk/>
            <pc:sldMk cId="1138811236" sldId="325"/>
            <ac:spMk id="4" creationId="{394A1FF7-6061-F1EE-F257-B9185515696D}"/>
          </ac:spMkLst>
        </pc:spChg>
      </pc:sldChg>
      <pc:sldChg chg="modSp new mod">
        <pc:chgData name="Kelly, Katherine" userId="c0721a32-b6aa-47c1-a739-45374a8cbda1" providerId="ADAL" clId="{41E80F4B-CC80-4828-86C5-32B401EAC658}" dt="2025-08-27T20:38:12.517" v="3330" actId="20577"/>
        <pc:sldMkLst>
          <pc:docMk/>
          <pc:sldMk cId="2755077287" sldId="326"/>
        </pc:sldMkLst>
        <pc:spChg chg="mod">
          <ac:chgData name="Kelly, Katherine" userId="c0721a32-b6aa-47c1-a739-45374a8cbda1" providerId="ADAL" clId="{41E80F4B-CC80-4828-86C5-32B401EAC658}" dt="2025-08-27T20:38:04.036" v="3329" actId="255"/>
          <ac:spMkLst>
            <pc:docMk/>
            <pc:sldMk cId="2755077287" sldId="326"/>
            <ac:spMk id="2" creationId="{47F119BC-A5C4-3DEB-5580-5FC68E14D849}"/>
          </ac:spMkLst>
        </pc:spChg>
        <pc:spChg chg="mod">
          <ac:chgData name="Kelly, Katherine" userId="c0721a32-b6aa-47c1-a739-45374a8cbda1" providerId="ADAL" clId="{41E80F4B-CC80-4828-86C5-32B401EAC658}" dt="2025-08-27T20:38:12.517" v="3330" actId="20577"/>
          <ac:spMkLst>
            <pc:docMk/>
            <pc:sldMk cId="2755077287" sldId="326"/>
            <ac:spMk id="3" creationId="{208D91B2-91DC-243B-BDCD-74A9C4402473}"/>
          </ac:spMkLst>
        </pc:spChg>
      </pc:sldChg>
      <pc:sldMasterChg chg="modSldLayout">
        <pc:chgData name="Kelly, Katherine" userId="c0721a32-b6aa-47c1-a739-45374a8cbda1" providerId="ADAL" clId="{41E80F4B-CC80-4828-86C5-32B401EAC658}" dt="2025-08-27T15:03:11.344" v="271" actId="255"/>
        <pc:sldMasterMkLst>
          <pc:docMk/>
          <pc:sldMasterMk cId="0" sldId="2147483659"/>
        </pc:sldMasterMkLst>
        <pc:sldLayoutChg chg="modSp">
          <pc:chgData name="Kelly, Katherine" userId="c0721a32-b6aa-47c1-a739-45374a8cbda1" providerId="ADAL" clId="{41E80F4B-CC80-4828-86C5-32B401EAC658}" dt="2025-08-27T15:03:11.344" v="271" actId="255"/>
          <pc:sldLayoutMkLst>
            <pc:docMk/>
            <pc:sldMasterMk cId="0" sldId="2147483659"/>
            <pc:sldLayoutMk cId="2833715590" sldId="2147483660"/>
          </pc:sldLayoutMkLst>
          <pc:spChg chg="mod">
            <ac:chgData name="Kelly, Katherine" userId="c0721a32-b6aa-47c1-a739-45374a8cbda1" providerId="ADAL" clId="{41E80F4B-CC80-4828-86C5-32B401EAC658}" dt="2025-08-27T15:03:11.344" v="271" actId="255"/>
            <ac:spMkLst>
              <pc:docMk/>
              <pc:sldMasterMk cId="0" sldId="2147483659"/>
              <pc:sldLayoutMk cId="2833715590" sldId="2147483660"/>
              <ac:spMk id="6" creationId="{00000000-0000-0000-0000-000000000000}"/>
            </ac:spMkLst>
          </pc:spChg>
        </pc:sldLayoutChg>
      </pc:sldMasterChg>
    </pc:docChg>
  </pc:docChgLst>
  <pc:docChgLst>
    <pc:chgData name="Kelly, Katherine" userId="c0721a32-b6aa-47c1-a739-45374a8cbda1" providerId="ADAL" clId="{8FF1182B-72EB-40DC-AD46-B7CE71B1A970}"/>
    <pc:docChg chg="modSld">
      <pc:chgData name="Kelly, Katherine" userId="c0721a32-b6aa-47c1-a739-45374a8cbda1" providerId="ADAL" clId="{8FF1182B-72EB-40DC-AD46-B7CE71B1A970}" dt="2024-02-23T17:43:58.520" v="8" actId="20577"/>
      <pc:docMkLst>
        <pc:docMk/>
      </pc:docMkLst>
      <pc:sldChg chg="delSp modTransition modAnim modNotesTx">
        <pc:chgData name="Kelly, Katherine" userId="c0721a32-b6aa-47c1-a739-45374a8cbda1" providerId="ADAL" clId="{8FF1182B-72EB-40DC-AD46-B7CE71B1A970}" dt="2024-02-23T17:43:26.511" v="1" actId="20577"/>
        <pc:sldMkLst>
          <pc:docMk/>
          <pc:sldMk cId="0" sldId="256"/>
        </pc:sldMkLst>
      </pc:sldChg>
      <pc:sldChg chg="delSp modTransition modAnim modNotesTx">
        <pc:chgData name="Kelly, Katherine" userId="c0721a32-b6aa-47c1-a739-45374a8cbda1" providerId="ADAL" clId="{8FF1182B-72EB-40DC-AD46-B7CE71B1A970}" dt="2024-02-23T17:43:32.153" v="3" actId="5793"/>
        <pc:sldMkLst>
          <pc:docMk/>
          <pc:sldMk cId="0" sldId="257"/>
        </pc:sldMkLst>
      </pc:sldChg>
      <pc:sldChg chg="delSp modTransition modAnim modNotesTx">
        <pc:chgData name="Kelly, Katherine" userId="c0721a32-b6aa-47c1-a739-45374a8cbda1" providerId="ADAL" clId="{8FF1182B-72EB-40DC-AD46-B7CE71B1A970}" dt="2024-02-23T17:43:38.530" v="4" actId="20577"/>
        <pc:sldMkLst>
          <pc:docMk/>
          <pc:sldMk cId="0" sldId="260"/>
        </pc:sldMkLst>
      </pc:sldChg>
      <pc:sldChg chg="delSp modTransition modAnim modNotesTx">
        <pc:chgData name="Kelly, Katherine" userId="c0721a32-b6aa-47c1-a739-45374a8cbda1" providerId="ADAL" clId="{8FF1182B-72EB-40DC-AD46-B7CE71B1A970}" dt="2024-02-23T17:43:54.201" v="7" actId="20577"/>
        <pc:sldMkLst>
          <pc:docMk/>
          <pc:sldMk cId="0" sldId="263"/>
        </pc:sldMkLst>
      </pc:sldChg>
      <pc:sldChg chg="delSp modTransition modAnim">
        <pc:chgData name="Kelly, Katherine" userId="c0721a32-b6aa-47c1-a739-45374a8cbda1" providerId="ADAL" clId="{8FF1182B-72EB-40DC-AD46-B7CE71B1A970}" dt="2024-02-23T17:43:02.804" v="0"/>
        <pc:sldMkLst>
          <pc:docMk/>
          <pc:sldMk cId="0" sldId="264"/>
        </pc:sldMkLst>
      </pc:sldChg>
      <pc:sldChg chg="delSp modTransition modAnim modNotesTx">
        <pc:chgData name="Kelly, Katherine" userId="c0721a32-b6aa-47c1-a739-45374a8cbda1" providerId="ADAL" clId="{8FF1182B-72EB-40DC-AD46-B7CE71B1A970}" dt="2024-02-23T17:43:58.520" v="8" actId="20577"/>
        <pc:sldMkLst>
          <pc:docMk/>
          <pc:sldMk cId="0" sldId="265"/>
        </pc:sldMkLst>
      </pc:sldChg>
      <pc:sldChg chg="delSp modTransition modAnim modNotesTx">
        <pc:chgData name="Kelly, Katherine" userId="c0721a32-b6aa-47c1-a739-45374a8cbda1" providerId="ADAL" clId="{8FF1182B-72EB-40DC-AD46-B7CE71B1A970}" dt="2024-02-23T17:43:44.486" v="5" actId="20577"/>
        <pc:sldMkLst>
          <pc:docMk/>
          <pc:sldMk cId="2679815651" sldId="270"/>
        </pc:sldMkLst>
      </pc:sldChg>
      <pc:sldChg chg="delSp modTransition modAnim modNotesTx">
        <pc:chgData name="Kelly, Katherine" userId="c0721a32-b6aa-47c1-a739-45374a8cbda1" providerId="ADAL" clId="{8FF1182B-72EB-40DC-AD46-B7CE71B1A970}" dt="2024-02-23T17:43:49.438" v="6" actId="20577"/>
        <pc:sldMkLst>
          <pc:docMk/>
          <pc:sldMk cId="103949210" sldId="271"/>
        </pc:sldMkLst>
      </pc:sldChg>
      <pc:sldChg chg="delSp modTransition modAnim">
        <pc:chgData name="Kelly, Katherine" userId="c0721a32-b6aa-47c1-a739-45374a8cbda1" providerId="ADAL" clId="{8FF1182B-72EB-40DC-AD46-B7CE71B1A970}" dt="2024-02-23T17:43:02.804" v="0"/>
        <pc:sldMkLst>
          <pc:docMk/>
          <pc:sldMk cId="284912803" sldId="285"/>
        </pc:sldMkLst>
      </pc:sldChg>
    </pc:docChg>
  </pc:docChgLst>
  <pc:docChgLst>
    <pc:chgData name="Kelly, Katherine" userId="c0721a32-b6aa-47c1-a739-45374a8cbda1" providerId="ADAL" clId="{29A408EC-2BE1-46E3-92A7-610E3EEADC4E}"/>
    <pc:docChg chg="custSel addSld delSld modSld modMainMaster modShowInfo">
      <pc:chgData name="Kelly, Katherine" userId="c0721a32-b6aa-47c1-a739-45374a8cbda1" providerId="ADAL" clId="{29A408EC-2BE1-46E3-92A7-610E3EEADC4E}" dt="2024-01-21T20:01:55.890" v="1581" actId="1076"/>
      <pc:docMkLst>
        <pc:docMk/>
      </pc:docMkLst>
      <pc:sldChg chg="addSp delSp modSp mod modTransition modAnim modNotesTx">
        <pc:chgData name="Kelly, Katherine" userId="c0721a32-b6aa-47c1-a739-45374a8cbda1" providerId="ADAL" clId="{29A408EC-2BE1-46E3-92A7-610E3EEADC4E}" dt="2024-01-21T19:30:08.174" v="1546"/>
        <pc:sldMkLst>
          <pc:docMk/>
          <pc:sldMk cId="0" sldId="256"/>
        </pc:sldMkLst>
      </pc:sldChg>
      <pc:sldChg chg="addSp delSp modSp mod modTransition modAnim modNotesTx">
        <pc:chgData name="Kelly, Katherine" userId="c0721a32-b6aa-47c1-a739-45374a8cbda1" providerId="ADAL" clId="{29A408EC-2BE1-46E3-92A7-610E3EEADC4E}" dt="2024-01-21T19:50:37.947" v="1557" actId="1076"/>
        <pc:sldMkLst>
          <pc:docMk/>
          <pc:sldMk cId="0" sldId="257"/>
        </pc:sldMkLst>
      </pc:sldChg>
      <pc:sldChg chg="del">
        <pc:chgData name="Kelly, Katherine" userId="c0721a32-b6aa-47c1-a739-45374a8cbda1" providerId="ADAL" clId="{29A408EC-2BE1-46E3-92A7-610E3EEADC4E}" dt="2024-01-21T16:24:32.883" v="5" actId="2696"/>
        <pc:sldMkLst>
          <pc:docMk/>
          <pc:sldMk cId="0" sldId="258"/>
        </pc:sldMkLst>
      </pc:sldChg>
      <pc:sldChg chg="del">
        <pc:chgData name="Kelly, Katherine" userId="c0721a32-b6aa-47c1-a739-45374a8cbda1" providerId="ADAL" clId="{29A408EC-2BE1-46E3-92A7-610E3EEADC4E}" dt="2024-01-21T16:24:35.416" v="6" actId="2696"/>
        <pc:sldMkLst>
          <pc:docMk/>
          <pc:sldMk cId="0" sldId="259"/>
        </pc:sldMkLst>
      </pc:sldChg>
      <pc:sldChg chg="addSp delSp modSp mod modTransition modAnim modNotesTx">
        <pc:chgData name="Kelly, Katherine" userId="c0721a32-b6aa-47c1-a739-45374a8cbda1" providerId="ADAL" clId="{29A408EC-2BE1-46E3-92A7-610E3EEADC4E}" dt="2024-01-21T19:51:57.205" v="1560" actId="1076"/>
        <pc:sldMkLst>
          <pc:docMk/>
          <pc:sldMk cId="0" sldId="260"/>
        </pc:sldMkLst>
      </pc:sldChg>
      <pc:sldChg chg="addSp delSp modSp mod modTransition modAnim">
        <pc:chgData name="Kelly, Katherine" userId="c0721a32-b6aa-47c1-a739-45374a8cbda1" providerId="ADAL" clId="{29A408EC-2BE1-46E3-92A7-610E3EEADC4E}" dt="2024-01-21T20:01:38.870" v="1577" actId="1076"/>
        <pc:sldMkLst>
          <pc:docMk/>
          <pc:sldMk cId="0" sldId="263"/>
        </pc:sldMkLst>
      </pc:sldChg>
      <pc:sldChg chg="addSp delSp modSp mod modTransition delAnim modAnim">
        <pc:chgData name="Kelly, Katherine" userId="c0721a32-b6aa-47c1-a739-45374a8cbda1" providerId="ADAL" clId="{29A408EC-2BE1-46E3-92A7-610E3EEADC4E}" dt="2024-01-21T19:48:45.108" v="1553"/>
        <pc:sldMkLst>
          <pc:docMk/>
          <pc:sldMk cId="0" sldId="264"/>
        </pc:sldMkLst>
      </pc:sldChg>
      <pc:sldChg chg="addSp delSp modSp mod modTransition modAnim">
        <pc:chgData name="Kelly, Katherine" userId="c0721a32-b6aa-47c1-a739-45374a8cbda1" providerId="ADAL" clId="{29A408EC-2BE1-46E3-92A7-610E3EEADC4E}" dt="2024-01-21T20:01:55.890" v="1581" actId="1076"/>
        <pc:sldMkLst>
          <pc:docMk/>
          <pc:sldMk cId="0" sldId="265"/>
        </pc:sldMkLst>
      </pc:sldChg>
      <pc:sldChg chg="addSp delSp modSp mod modTransition modAnim modNotesTx">
        <pc:chgData name="Kelly, Katherine" userId="c0721a32-b6aa-47c1-a739-45374a8cbda1" providerId="ADAL" clId="{29A408EC-2BE1-46E3-92A7-610E3EEADC4E}" dt="2024-01-21T19:59:53.237" v="1570"/>
        <pc:sldMkLst>
          <pc:docMk/>
          <pc:sldMk cId="2679815651" sldId="270"/>
        </pc:sldMkLst>
      </pc:sldChg>
      <pc:sldChg chg="addSp delSp modSp mod modTransition delAnim modAnim modNotesTx">
        <pc:chgData name="Kelly, Katherine" userId="c0721a32-b6aa-47c1-a739-45374a8cbda1" providerId="ADAL" clId="{29A408EC-2BE1-46E3-92A7-610E3EEADC4E}" dt="2024-01-21T20:01:16.396" v="1575" actId="1076"/>
        <pc:sldMkLst>
          <pc:docMk/>
          <pc:sldMk cId="103949210" sldId="271"/>
        </pc:sldMkLst>
      </pc:sldChg>
      <pc:sldChg chg="modSp new del mod">
        <pc:chgData name="Kelly, Katherine" userId="c0721a32-b6aa-47c1-a739-45374a8cbda1" providerId="ADAL" clId="{29A408EC-2BE1-46E3-92A7-610E3EEADC4E}" dt="2024-01-21T17:28:18.832" v="484" actId="2696"/>
        <pc:sldMkLst>
          <pc:docMk/>
          <pc:sldMk cId="3574501999" sldId="272"/>
        </pc:sldMkLst>
      </pc:sldChg>
      <pc:sldChg chg="addSp delSp modSp add mod modTransition modAnim modNotes">
        <pc:chgData name="Kelly, Katherine" userId="c0721a32-b6aa-47c1-a739-45374a8cbda1" providerId="ADAL" clId="{29A408EC-2BE1-46E3-92A7-610E3EEADC4E}" dt="2024-01-21T19:51:17.824" v="1559" actId="1076"/>
        <pc:sldMkLst>
          <pc:docMk/>
          <pc:sldMk cId="284912803" sldId="285"/>
        </pc:sldMkLst>
      </pc:sldChg>
      <pc:sldMasterChg chg="modTransition modSldLayout">
        <pc:chgData name="Kelly, Katherine" userId="c0721a32-b6aa-47c1-a739-45374a8cbda1" providerId="ADAL" clId="{29A408EC-2BE1-46E3-92A7-610E3EEADC4E}" dt="2024-01-21T19:20:12.921" v="1530"/>
        <pc:sldMasterMkLst>
          <pc:docMk/>
          <pc:sldMasterMk cId="0" sldId="2147483659"/>
        </pc:sldMasterMkLst>
        <pc:sldLayoutChg chg="modTransition">
          <pc:chgData name="Kelly, Katherine" userId="c0721a32-b6aa-47c1-a739-45374a8cbda1" providerId="ADAL" clId="{29A408EC-2BE1-46E3-92A7-610E3EEADC4E}" dt="2024-01-21T19:20:12.921" v="1530"/>
          <pc:sldLayoutMkLst>
            <pc:docMk/>
            <pc:sldMasterMk cId="0" sldId="2147483659"/>
            <pc:sldLayoutMk cId="0" sldId="2147483648"/>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49"/>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0"/>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1"/>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2"/>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3"/>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4"/>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5"/>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6"/>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7"/>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0" sldId="2147483658"/>
          </pc:sldLayoutMkLst>
        </pc:sldLayoutChg>
        <pc:sldLayoutChg chg="modTransition">
          <pc:chgData name="Kelly, Katherine" userId="c0721a32-b6aa-47c1-a739-45374a8cbda1" providerId="ADAL" clId="{29A408EC-2BE1-46E3-92A7-610E3EEADC4E}" dt="2024-01-21T19:20:12.921" v="1530"/>
          <pc:sldLayoutMkLst>
            <pc:docMk/>
            <pc:sldMasterMk cId="0" sldId="2147483659"/>
            <pc:sldLayoutMk cId="2833715590" sldId="2147483660"/>
          </pc:sldLayoutMkLst>
        </pc:sldLayoutChg>
      </pc:sldMasterChg>
    </pc:docChg>
  </pc:docChgLst>
  <pc:docChgLst>
    <pc:chgData name="Kelly, Katherine" userId="c0721a32-b6aa-47c1-a739-45374a8cbda1" providerId="ADAL" clId="{5AC34CD8-AAE5-4503-A7F9-D744FA4AD449}"/>
    <pc:docChg chg="custSel addSld modSld sldOrd">
      <pc:chgData name="Kelly, Katherine" userId="c0721a32-b6aa-47c1-a739-45374a8cbda1" providerId="ADAL" clId="{5AC34CD8-AAE5-4503-A7F9-D744FA4AD449}" dt="2025-01-25T19:19:39.549" v="1392" actId="1076"/>
      <pc:docMkLst>
        <pc:docMk/>
      </pc:docMkLst>
      <pc:sldChg chg="modSp mod">
        <pc:chgData name="Kelly, Katherine" userId="c0721a32-b6aa-47c1-a739-45374a8cbda1" providerId="ADAL" clId="{5AC34CD8-AAE5-4503-A7F9-D744FA4AD449}" dt="2025-01-25T18:00:54.631" v="11" actId="20577"/>
        <pc:sldMkLst>
          <pc:docMk/>
          <pc:sldMk cId="0" sldId="256"/>
        </pc:sldMkLst>
      </pc:sldChg>
      <pc:sldChg chg="modSp mod">
        <pc:chgData name="Kelly, Katherine" userId="c0721a32-b6aa-47c1-a739-45374a8cbda1" providerId="ADAL" clId="{5AC34CD8-AAE5-4503-A7F9-D744FA4AD449}" dt="2025-01-25T18:01:45.162" v="56" actId="20577"/>
        <pc:sldMkLst>
          <pc:docMk/>
          <pc:sldMk cId="0" sldId="257"/>
        </pc:sldMkLst>
      </pc:sldChg>
      <pc:sldChg chg="modSp mod">
        <pc:chgData name="Kelly, Katherine" userId="c0721a32-b6aa-47c1-a739-45374a8cbda1" providerId="ADAL" clId="{5AC34CD8-AAE5-4503-A7F9-D744FA4AD449}" dt="2025-01-25T19:13:40.419" v="1322" actId="1076"/>
        <pc:sldMkLst>
          <pc:docMk/>
          <pc:sldMk cId="0" sldId="260"/>
        </pc:sldMkLst>
      </pc:sldChg>
      <pc:sldChg chg="modSp mod">
        <pc:chgData name="Kelly, Katherine" userId="c0721a32-b6aa-47c1-a739-45374a8cbda1" providerId="ADAL" clId="{5AC34CD8-AAE5-4503-A7F9-D744FA4AD449}" dt="2025-01-25T18:04:17.287" v="131" actId="20577"/>
        <pc:sldMkLst>
          <pc:docMk/>
          <pc:sldMk cId="0" sldId="265"/>
        </pc:sldMkLst>
      </pc:sldChg>
      <pc:sldChg chg="modSp">
        <pc:chgData name="Kelly, Katherine" userId="c0721a32-b6aa-47c1-a739-45374a8cbda1" providerId="ADAL" clId="{5AC34CD8-AAE5-4503-A7F9-D744FA4AD449}" dt="2025-01-25T19:17:49.717" v="1391" actId="20577"/>
        <pc:sldMkLst>
          <pc:docMk/>
          <pc:sldMk cId="2679815651" sldId="270"/>
        </pc:sldMkLst>
      </pc:sldChg>
      <pc:sldChg chg="modSp mod">
        <pc:chgData name="Kelly, Katherine" userId="c0721a32-b6aa-47c1-a739-45374a8cbda1" providerId="ADAL" clId="{5AC34CD8-AAE5-4503-A7F9-D744FA4AD449}" dt="2025-01-25T19:19:39.549" v="1392" actId="1076"/>
        <pc:sldMkLst>
          <pc:docMk/>
          <pc:sldMk cId="103949210" sldId="271"/>
        </pc:sldMkLst>
      </pc:sldChg>
      <pc:sldChg chg="modSp mod">
        <pc:chgData name="Kelly, Katherine" userId="c0721a32-b6aa-47c1-a739-45374a8cbda1" providerId="ADAL" clId="{5AC34CD8-AAE5-4503-A7F9-D744FA4AD449}" dt="2025-01-25T18:02:15.472" v="80" actId="1076"/>
        <pc:sldMkLst>
          <pc:docMk/>
          <pc:sldMk cId="284912803" sldId="285"/>
        </pc:sldMkLst>
      </pc:sldChg>
      <pc:sldChg chg="addSp modSp new mod ord modAnim">
        <pc:chgData name="Kelly, Katherine" userId="c0721a32-b6aa-47c1-a739-45374a8cbda1" providerId="ADAL" clId="{5AC34CD8-AAE5-4503-A7F9-D744FA4AD449}" dt="2025-01-25T19:13:15.826" v="1320" actId="1076"/>
        <pc:sldMkLst>
          <pc:docMk/>
          <pc:sldMk cId="4124039754" sldId="286"/>
        </pc:sldMkLst>
      </pc:sldChg>
    </pc:docChg>
  </pc:docChgLst>
  <pc:docChgLst>
    <pc:chgData name="Katherine Kelly" userId="c0721a32-b6aa-47c1-a739-45374a8cbda1" providerId="ADAL" clId="{AD59526C-5089-472C-9F02-A58F2C868F4F}"/>
    <pc:docChg chg="undo custSel addSld delSld modSld sldOrd">
      <pc:chgData name="Katherine Kelly" userId="c0721a32-b6aa-47c1-a739-45374a8cbda1" providerId="ADAL" clId="{AD59526C-5089-472C-9F02-A58F2C868F4F}" dt="2023-03-05T13:37:42.282" v="4639" actId="5793"/>
      <pc:docMkLst>
        <pc:docMk/>
      </pc:docMkLst>
      <pc:sldChg chg="modSp mod">
        <pc:chgData name="Katherine Kelly" userId="c0721a32-b6aa-47c1-a739-45374a8cbda1" providerId="ADAL" clId="{AD59526C-5089-472C-9F02-A58F2C868F4F}" dt="2023-03-04T19:22:34.606" v="4445" actId="20577"/>
        <pc:sldMkLst>
          <pc:docMk/>
          <pc:sldMk cId="0" sldId="256"/>
        </pc:sldMkLst>
      </pc:sldChg>
      <pc:sldChg chg="addSp delSp modSp mod modNotesTx">
        <pc:chgData name="Katherine Kelly" userId="c0721a32-b6aa-47c1-a739-45374a8cbda1" providerId="ADAL" clId="{AD59526C-5089-472C-9F02-A58F2C868F4F}" dt="2023-03-05T13:30:09.139" v="4588"/>
        <pc:sldMkLst>
          <pc:docMk/>
          <pc:sldMk cId="0" sldId="257"/>
        </pc:sldMkLst>
      </pc:sldChg>
      <pc:sldChg chg="modSp mod modNotesTx">
        <pc:chgData name="Katherine Kelly" userId="c0721a32-b6aa-47c1-a739-45374a8cbda1" providerId="ADAL" clId="{AD59526C-5089-472C-9F02-A58F2C868F4F}" dt="2023-03-05T13:35:19.560" v="4598" actId="5793"/>
        <pc:sldMkLst>
          <pc:docMk/>
          <pc:sldMk cId="0" sldId="258"/>
        </pc:sldMkLst>
      </pc:sldChg>
      <pc:sldChg chg="modNotesTx">
        <pc:chgData name="Katherine Kelly" userId="c0721a32-b6aa-47c1-a739-45374a8cbda1" providerId="ADAL" clId="{AD59526C-5089-472C-9F02-A58F2C868F4F}" dt="2023-03-05T13:35:40.001" v="4607" actId="5793"/>
        <pc:sldMkLst>
          <pc:docMk/>
          <pc:sldMk cId="0" sldId="259"/>
        </pc:sldMkLst>
      </pc:sldChg>
      <pc:sldChg chg="addSp modSp mod modAnim modNotesTx">
        <pc:chgData name="Katherine Kelly" userId="c0721a32-b6aa-47c1-a739-45374a8cbda1" providerId="ADAL" clId="{AD59526C-5089-472C-9F02-A58F2C868F4F}" dt="2023-03-05T13:35:44.150" v="4608" actId="5793"/>
        <pc:sldMkLst>
          <pc:docMk/>
          <pc:sldMk cId="0" sldId="260"/>
        </pc:sldMkLst>
      </pc:sldChg>
      <pc:sldChg chg="del">
        <pc:chgData name="Katherine Kelly" userId="c0721a32-b6aa-47c1-a739-45374a8cbda1" providerId="ADAL" clId="{AD59526C-5089-472C-9F02-A58F2C868F4F}" dt="2023-03-04T18:07:29.854" v="2499" actId="2696"/>
        <pc:sldMkLst>
          <pc:docMk/>
          <pc:sldMk cId="0" sldId="261"/>
        </pc:sldMkLst>
      </pc:sldChg>
      <pc:sldChg chg="modSp del mod">
        <pc:chgData name="Katherine Kelly" userId="c0721a32-b6aa-47c1-a739-45374a8cbda1" providerId="ADAL" clId="{AD59526C-5089-472C-9F02-A58F2C868F4F}" dt="2023-03-04T18:21:24.763" v="3128" actId="2696"/>
        <pc:sldMkLst>
          <pc:docMk/>
          <pc:sldMk cId="0" sldId="262"/>
        </pc:sldMkLst>
      </pc:sldChg>
      <pc:sldChg chg="addSp modSp mod modAnim modNotesTx">
        <pc:chgData name="Katherine Kelly" userId="c0721a32-b6aa-47c1-a739-45374a8cbda1" providerId="ADAL" clId="{AD59526C-5089-472C-9F02-A58F2C868F4F}" dt="2023-03-05T13:37:33.963" v="4638" actId="5793"/>
        <pc:sldMkLst>
          <pc:docMk/>
          <pc:sldMk cId="0" sldId="263"/>
        </pc:sldMkLst>
      </pc:sldChg>
      <pc:sldChg chg="addSp modSp mod modNotesTx">
        <pc:chgData name="Katherine Kelly" userId="c0721a32-b6aa-47c1-a739-45374a8cbda1" providerId="ADAL" clId="{AD59526C-5089-472C-9F02-A58F2C868F4F}" dt="2023-03-05T13:37:42.282" v="4639" actId="5793"/>
        <pc:sldMkLst>
          <pc:docMk/>
          <pc:sldMk cId="0" sldId="265"/>
        </pc:sldMkLst>
      </pc:sldChg>
      <pc:sldChg chg="modSp new del mod modAnim">
        <pc:chgData name="Katherine Kelly" userId="c0721a32-b6aa-47c1-a739-45374a8cbda1" providerId="ADAL" clId="{AD59526C-5089-472C-9F02-A58F2C868F4F}" dt="2023-03-04T19:22:56.712" v="4447" actId="2696"/>
        <pc:sldMkLst>
          <pc:docMk/>
          <pc:sldMk cId="3594213546" sldId="266"/>
        </pc:sldMkLst>
      </pc:sldChg>
      <pc:sldChg chg="modSp new del mod modAnim">
        <pc:chgData name="Katherine Kelly" userId="c0721a32-b6aa-47c1-a739-45374a8cbda1" providerId="ADAL" clId="{AD59526C-5089-472C-9F02-A58F2C868F4F}" dt="2023-03-04T19:22:59.995" v="4448" actId="2696"/>
        <pc:sldMkLst>
          <pc:docMk/>
          <pc:sldMk cId="352958027" sldId="267"/>
        </pc:sldMkLst>
      </pc:sldChg>
      <pc:sldChg chg="modSp new del mod modAnim">
        <pc:chgData name="Katherine Kelly" userId="c0721a32-b6aa-47c1-a739-45374a8cbda1" providerId="ADAL" clId="{AD59526C-5089-472C-9F02-A58F2C868F4F}" dt="2023-03-04T19:23:02.910" v="4449" actId="2696"/>
        <pc:sldMkLst>
          <pc:docMk/>
          <pc:sldMk cId="401935377" sldId="268"/>
        </pc:sldMkLst>
      </pc:sldChg>
      <pc:sldChg chg="modSp new del mod modAnim">
        <pc:chgData name="Katherine Kelly" userId="c0721a32-b6aa-47c1-a739-45374a8cbda1" providerId="ADAL" clId="{AD59526C-5089-472C-9F02-A58F2C868F4F}" dt="2023-03-04T19:23:06.447" v="4450" actId="2696"/>
        <pc:sldMkLst>
          <pc:docMk/>
          <pc:sldMk cId="1821839443" sldId="269"/>
        </pc:sldMkLst>
      </pc:sldChg>
      <pc:sldChg chg="modSp new del mod">
        <pc:chgData name="Katherine Kelly" userId="c0721a32-b6aa-47c1-a739-45374a8cbda1" providerId="ADAL" clId="{AD59526C-5089-472C-9F02-A58F2C868F4F}" dt="2023-02-18T20:30:33.861" v="1627" actId="2696"/>
        <pc:sldMkLst>
          <pc:docMk/>
          <pc:sldMk cId="3318330142" sldId="269"/>
        </pc:sldMkLst>
      </pc:sldChg>
      <pc:sldChg chg="modSp new mod ord modAnim modNotesTx">
        <pc:chgData name="Katherine Kelly" userId="c0721a32-b6aa-47c1-a739-45374a8cbda1" providerId="ADAL" clId="{AD59526C-5089-472C-9F02-A58F2C868F4F}" dt="2023-03-05T13:36:37.604" v="4622" actId="5793"/>
        <pc:sldMkLst>
          <pc:docMk/>
          <pc:sldMk cId="2679815651" sldId="270"/>
        </pc:sldMkLst>
      </pc:sldChg>
      <pc:sldChg chg="addSp modSp new mod modAnim modNotesTx">
        <pc:chgData name="Katherine Kelly" userId="c0721a32-b6aa-47c1-a739-45374a8cbda1" providerId="ADAL" clId="{AD59526C-5089-472C-9F02-A58F2C868F4F}" dt="2023-03-05T13:36:54.758" v="4626" actId="5793"/>
        <pc:sldMkLst>
          <pc:docMk/>
          <pc:sldMk cId="103949210" sldId="271"/>
        </pc:sldMkLst>
      </pc:sldChg>
      <pc:sldChg chg="new del">
        <pc:chgData name="Katherine Kelly" userId="c0721a32-b6aa-47c1-a739-45374a8cbda1" providerId="ADAL" clId="{AD59526C-5089-472C-9F02-A58F2C868F4F}" dt="2023-03-04T19:02:14.736" v="4399" actId="2696"/>
        <pc:sldMkLst>
          <pc:docMk/>
          <pc:sldMk cId="742172938" sldId="272"/>
        </pc:sldMkLst>
      </pc:sldChg>
    </pc:docChg>
  </pc:docChgLst>
  <pc:docChgLst>
    <pc:chgData name="Kelly, Katherine" userId="c0721a32-b6aa-47c1-a739-45374a8cbda1" providerId="ADAL" clId="{B839FE9D-EAE3-4C97-9E71-AB96C52EC169}"/>
    <pc:docChg chg="custSel addSld delSld modSld sldOrd modMainMaster">
      <pc:chgData name="Kelly, Katherine" userId="c0721a32-b6aa-47c1-a739-45374a8cbda1" providerId="ADAL" clId="{B839FE9D-EAE3-4C97-9E71-AB96C52EC169}" dt="2025-08-29T16:13:37.669" v="1499" actId="113"/>
      <pc:docMkLst>
        <pc:docMk/>
      </pc:docMkLst>
      <pc:sldChg chg="addSp delSp modSp mod modTransition">
        <pc:chgData name="Kelly, Katherine" userId="c0721a32-b6aa-47c1-a739-45374a8cbda1" providerId="ADAL" clId="{B839FE9D-EAE3-4C97-9E71-AB96C52EC169}" dt="2025-08-29T16:13:37.669" v="1499" actId="113"/>
        <pc:sldMkLst>
          <pc:docMk/>
          <pc:sldMk cId="0" sldId="256"/>
        </pc:sldMkLst>
        <pc:spChg chg="add del mod">
          <ac:chgData name="Kelly, Katherine" userId="c0721a32-b6aa-47c1-a739-45374a8cbda1" providerId="ADAL" clId="{B839FE9D-EAE3-4C97-9E71-AB96C52EC169}" dt="2025-08-29T16:13:18.868" v="1481" actId="478"/>
          <ac:spMkLst>
            <pc:docMk/>
            <pc:sldMk cId="0" sldId="256"/>
            <ac:spMk id="3" creationId="{5087292A-6F62-698C-CCE4-FC22BB1FD299}"/>
          </ac:spMkLst>
        </pc:spChg>
        <pc:spChg chg="mod">
          <ac:chgData name="Kelly, Katherine" userId="c0721a32-b6aa-47c1-a739-45374a8cbda1" providerId="ADAL" clId="{B839FE9D-EAE3-4C97-9E71-AB96C52EC169}" dt="2025-08-29T16:13:37.669" v="1499" actId="113"/>
          <ac:spMkLst>
            <pc:docMk/>
            <pc:sldMk cId="0" sldId="256"/>
            <ac:spMk id="59" creationId="{00000000-0000-0000-0000-000000000000}"/>
          </ac:spMkLst>
        </pc:spChg>
      </pc:sldChg>
      <pc:sldChg chg="addSp delSp modSp del mod">
        <pc:chgData name="Kelly, Katherine" userId="c0721a32-b6aa-47c1-a739-45374a8cbda1" providerId="ADAL" clId="{B839FE9D-EAE3-4C97-9E71-AB96C52EC169}" dt="2025-08-29T12:36:31.473" v="282" actId="2696"/>
        <pc:sldMkLst>
          <pc:docMk/>
          <pc:sldMk cId="0" sldId="257"/>
        </pc:sldMkLst>
        <pc:spChg chg="add mod">
          <ac:chgData name="Kelly, Katherine" userId="c0721a32-b6aa-47c1-a739-45374a8cbda1" providerId="ADAL" clId="{B839FE9D-EAE3-4C97-9E71-AB96C52EC169}" dt="2025-08-29T12:35:45.239" v="272" actId="1076"/>
          <ac:spMkLst>
            <pc:docMk/>
            <pc:sldMk cId="0" sldId="257"/>
            <ac:spMk id="4" creationId="{8BB60E5C-C5F9-B1EB-CE46-75959C812925}"/>
          </ac:spMkLst>
        </pc:spChg>
        <pc:spChg chg="mod">
          <ac:chgData name="Kelly, Katherine" userId="c0721a32-b6aa-47c1-a739-45374a8cbda1" providerId="ADAL" clId="{B839FE9D-EAE3-4C97-9E71-AB96C52EC169}" dt="2025-08-29T12:30:19.926" v="5" actId="20577"/>
          <ac:spMkLst>
            <pc:docMk/>
            <pc:sldMk cId="0" sldId="257"/>
            <ac:spMk id="65" creationId="{00000000-0000-0000-0000-000000000000}"/>
          </ac:spMkLst>
        </pc:spChg>
        <pc:graphicFrameChg chg="add del mod modGraphic">
          <ac:chgData name="Kelly, Katherine" userId="c0721a32-b6aa-47c1-a739-45374a8cbda1" providerId="ADAL" clId="{B839FE9D-EAE3-4C97-9E71-AB96C52EC169}" dt="2025-08-29T12:35:55.109" v="274" actId="21"/>
          <ac:graphicFrameMkLst>
            <pc:docMk/>
            <pc:sldMk cId="0" sldId="257"/>
            <ac:graphicFrameMk id="3" creationId="{AB6621EB-9023-D277-EBC6-6E7471E91F88}"/>
          </ac:graphicFrameMkLst>
        </pc:graphicFrameChg>
      </pc:sldChg>
      <pc:sldChg chg="modTransition">
        <pc:chgData name="Kelly, Katherine" userId="c0721a32-b6aa-47c1-a739-45374a8cbda1" providerId="ADAL" clId="{B839FE9D-EAE3-4C97-9E71-AB96C52EC169}" dt="2025-08-29T14:11:36.491" v="831"/>
        <pc:sldMkLst>
          <pc:docMk/>
          <pc:sldMk cId="0" sldId="260"/>
        </pc:sldMkLst>
      </pc:sldChg>
      <pc:sldChg chg="modTransition">
        <pc:chgData name="Kelly, Katherine" userId="c0721a32-b6aa-47c1-a739-45374a8cbda1" providerId="ADAL" clId="{B839FE9D-EAE3-4C97-9E71-AB96C52EC169}" dt="2025-08-29T14:11:36.491" v="831"/>
        <pc:sldMkLst>
          <pc:docMk/>
          <pc:sldMk cId="0" sldId="263"/>
        </pc:sldMkLst>
      </pc:sldChg>
      <pc:sldChg chg="modTransition">
        <pc:chgData name="Kelly, Katherine" userId="c0721a32-b6aa-47c1-a739-45374a8cbda1" providerId="ADAL" clId="{B839FE9D-EAE3-4C97-9E71-AB96C52EC169}" dt="2025-08-29T14:11:36.491" v="831"/>
        <pc:sldMkLst>
          <pc:docMk/>
          <pc:sldMk cId="0" sldId="264"/>
        </pc:sldMkLst>
      </pc:sldChg>
      <pc:sldChg chg="modTransition">
        <pc:chgData name="Kelly, Katherine" userId="c0721a32-b6aa-47c1-a739-45374a8cbda1" providerId="ADAL" clId="{B839FE9D-EAE3-4C97-9E71-AB96C52EC169}" dt="2025-08-29T14:11:36.491" v="831"/>
        <pc:sldMkLst>
          <pc:docMk/>
          <pc:sldMk cId="0" sldId="265"/>
        </pc:sldMkLst>
      </pc:sldChg>
      <pc:sldChg chg="modTransition">
        <pc:chgData name="Kelly, Katherine" userId="c0721a32-b6aa-47c1-a739-45374a8cbda1" providerId="ADAL" clId="{B839FE9D-EAE3-4C97-9E71-AB96C52EC169}" dt="2025-08-29T14:11:36.491" v="831"/>
        <pc:sldMkLst>
          <pc:docMk/>
          <pc:sldMk cId="2679815651" sldId="270"/>
        </pc:sldMkLst>
      </pc:sldChg>
      <pc:sldChg chg="modTransition">
        <pc:chgData name="Kelly, Katherine" userId="c0721a32-b6aa-47c1-a739-45374a8cbda1" providerId="ADAL" clId="{B839FE9D-EAE3-4C97-9E71-AB96C52EC169}" dt="2025-08-29T14:11:36.491" v="831"/>
        <pc:sldMkLst>
          <pc:docMk/>
          <pc:sldMk cId="103949210" sldId="271"/>
        </pc:sldMkLst>
      </pc:sldChg>
      <pc:sldChg chg="modSp mod modTransition">
        <pc:chgData name="Kelly, Katherine" userId="c0721a32-b6aa-47c1-a739-45374a8cbda1" providerId="ADAL" clId="{B839FE9D-EAE3-4C97-9E71-AB96C52EC169}" dt="2025-08-29T14:11:36.491" v="831"/>
        <pc:sldMkLst>
          <pc:docMk/>
          <pc:sldMk cId="284912803" sldId="285"/>
        </pc:sldMkLst>
        <pc:spChg chg="mod">
          <ac:chgData name="Kelly, Katherine" userId="c0721a32-b6aa-47c1-a739-45374a8cbda1" providerId="ADAL" clId="{B839FE9D-EAE3-4C97-9E71-AB96C52EC169}" dt="2025-08-29T12:42:28.653" v="371" actId="20577"/>
          <ac:spMkLst>
            <pc:docMk/>
            <pc:sldMk cId="284912803" sldId="285"/>
            <ac:spMk id="2" creationId="{F1C6C36C-73FF-A356-397F-738EB0F3616D}"/>
          </ac:spMkLst>
        </pc:spChg>
        <pc:spChg chg="mod">
          <ac:chgData name="Kelly, Katherine" userId="c0721a32-b6aa-47c1-a739-45374a8cbda1" providerId="ADAL" clId="{B839FE9D-EAE3-4C97-9E71-AB96C52EC169}" dt="2025-08-29T12:42:47.529" v="404" actId="122"/>
          <ac:spMkLst>
            <pc:docMk/>
            <pc:sldMk cId="284912803" sldId="285"/>
            <ac:spMk id="13" creationId="{6021723B-E84C-44DB-FB6B-F628A35256C8}"/>
          </ac:spMkLst>
        </pc:spChg>
      </pc:sldChg>
      <pc:sldChg chg="modTransition">
        <pc:chgData name="Kelly, Katherine" userId="c0721a32-b6aa-47c1-a739-45374a8cbda1" providerId="ADAL" clId="{B839FE9D-EAE3-4C97-9E71-AB96C52EC169}" dt="2025-08-29T14:11:36.491" v="831"/>
        <pc:sldMkLst>
          <pc:docMk/>
          <pc:sldMk cId="4124039754" sldId="286"/>
        </pc:sldMkLst>
      </pc:sldChg>
      <pc:sldChg chg="addSp delSp modSp add mod modTransition delAnim modAnim">
        <pc:chgData name="Kelly, Katherine" userId="c0721a32-b6aa-47c1-a739-45374a8cbda1" providerId="ADAL" clId="{B839FE9D-EAE3-4C97-9E71-AB96C52EC169}" dt="2025-08-29T15:36:45.996" v="1319" actId="20577"/>
        <pc:sldMkLst>
          <pc:docMk/>
          <pc:sldMk cId="1710151997" sldId="288"/>
        </pc:sldMkLst>
        <pc:spChg chg="mod ord">
          <ac:chgData name="Kelly, Katherine" userId="c0721a32-b6aa-47c1-a739-45374a8cbda1" providerId="ADAL" clId="{B839FE9D-EAE3-4C97-9E71-AB96C52EC169}" dt="2025-08-29T15:36:45.996" v="1319" actId="20577"/>
          <ac:spMkLst>
            <pc:docMk/>
            <pc:sldMk cId="1710151997" sldId="288"/>
            <ac:spMk id="2" creationId="{00000000-0000-0000-0000-000000000000}"/>
          </ac:spMkLst>
        </pc:spChg>
        <pc:spChg chg="mod">
          <ac:chgData name="Kelly, Katherine" userId="c0721a32-b6aa-47c1-a739-45374a8cbda1" providerId="ADAL" clId="{B839FE9D-EAE3-4C97-9E71-AB96C52EC169}" dt="2025-08-29T13:40:02.367" v="703" actId="14100"/>
          <ac:spMkLst>
            <pc:docMk/>
            <pc:sldMk cId="1710151997" sldId="288"/>
            <ac:spMk id="3" creationId="{00000000-0000-0000-0000-000000000000}"/>
          </ac:spMkLst>
        </pc:spChg>
        <pc:spChg chg="add del mod ord">
          <ac:chgData name="Kelly, Katherine" userId="c0721a32-b6aa-47c1-a739-45374a8cbda1" providerId="ADAL" clId="{B839FE9D-EAE3-4C97-9E71-AB96C52EC169}" dt="2025-08-29T15:30:34.259" v="982" actId="478"/>
          <ac:spMkLst>
            <pc:docMk/>
            <pc:sldMk cId="1710151997" sldId="288"/>
            <ac:spMk id="5" creationId="{26DAEEF7-0092-CB57-6D15-4344B7491284}"/>
          </ac:spMkLst>
        </pc:spChg>
        <pc:spChg chg="add del mod ord">
          <ac:chgData name="Kelly, Katherine" userId="c0721a32-b6aa-47c1-a739-45374a8cbda1" providerId="ADAL" clId="{B839FE9D-EAE3-4C97-9E71-AB96C52EC169}" dt="2025-08-29T15:30:31.672" v="981" actId="478"/>
          <ac:spMkLst>
            <pc:docMk/>
            <pc:sldMk cId="1710151997" sldId="288"/>
            <ac:spMk id="6" creationId="{A3AC44CD-551E-5B1C-DA08-71105745D1C2}"/>
          </ac:spMkLst>
        </pc:spChg>
      </pc:sldChg>
      <pc:sldChg chg="add del modTransition">
        <pc:chgData name="Kelly, Katherine" userId="c0721a32-b6aa-47c1-a739-45374a8cbda1" providerId="ADAL" clId="{B839FE9D-EAE3-4C97-9E71-AB96C52EC169}" dt="2025-08-29T14:09:38.259" v="826" actId="2696"/>
        <pc:sldMkLst>
          <pc:docMk/>
          <pc:sldMk cId="906188562" sldId="292"/>
        </pc:sldMkLst>
      </pc:sldChg>
      <pc:sldChg chg="modSp add del mod modTransition">
        <pc:chgData name="Kelly, Katherine" userId="c0721a32-b6aa-47c1-a739-45374a8cbda1" providerId="ADAL" clId="{B839FE9D-EAE3-4C97-9E71-AB96C52EC169}" dt="2025-08-29T14:08:13.603" v="744" actId="2696"/>
        <pc:sldMkLst>
          <pc:docMk/>
          <pc:sldMk cId="142712906" sldId="293"/>
        </pc:sldMkLst>
        <pc:spChg chg="mod">
          <ac:chgData name="Kelly, Katherine" userId="c0721a32-b6aa-47c1-a739-45374a8cbda1" providerId="ADAL" clId="{B839FE9D-EAE3-4C97-9E71-AB96C52EC169}" dt="2025-08-29T13:39:11.349" v="689" actId="27636"/>
          <ac:spMkLst>
            <pc:docMk/>
            <pc:sldMk cId="142712906" sldId="293"/>
            <ac:spMk id="2" creationId="{00000000-0000-0000-0000-000000000000}"/>
          </ac:spMkLst>
        </pc:spChg>
        <pc:spChg chg="mod">
          <ac:chgData name="Kelly, Katherine" userId="c0721a32-b6aa-47c1-a739-45374a8cbda1" providerId="ADAL" clId="{B839FE9D-EAE3-4C97-9E71-AB96C52EC169}" dt="2025-08-29T13:39:11.365" v="690" actId="27636"/>
          <ac:spMkLst>
            <pc:docMk/>
            <pc:sldMk cId="142712906" sldId="293"/>
            <ac:spMk id="3" creationId="{00000000-0000-0000-0000-000000000000}"/>
          </ac:spMkLst>
        </pc:spChg>
      </pc:sldChg>
      <pc:sldChg chg="modTransition">
        <pc:chgData name="Kelly, Katherine" userId="c0721a32-b6aa-47c1-a739-45374a8cbda1" providerId="ADAL" clId="{B839FE9D-EAE3-4C97-9E71-AB96C52EC169}" dt="2025-08-29T14:11:36.491" v="831"/>
        <pc:sldMkLst>
          <pc:docMk/>
          <pc:sldMk cId="3803106607" sldId="302"/>
        </pc:sldMkLst>
      </pc:sldChg>
      <pc:sldChg chg="modTransition">
        <pc:chgData name="Kelly, Katherine" userId="c0721a32-b6aa-47c1-a739-45374a8cbda1" providerId="ADAL" clId="{B839FE9D-EAE3-4C97-9E71-AB96C52EC169}" dt="2025-08-29T14:11:36.491" v="831"/>
        <pc:sldMkLst>
          <pc:docMk/>
          <pc:sldMk cId="243714278" sldId="305"/>
        </pc:sldMkLst>
      </pc:sldChg>
      <pc:sldChg chg="modTransition">
        <pc:chgData name="Kelly, Katherine" userId="c0721a32-b6aa-47c1-a739-45374a8cbda1" providerId="ADAL" clId="{B839FE9D-EAE3-4C97-9E71-AB96C52EC169}" dt="2025-08-29T14:11:36.491" v="831"/>
        <pc:sldMkLst>
          <pc:docMk/>
          <pc:sldMk cId="610700803" sldId="307"/>
        </pc:sldMkLst>
      </pc:sldChg>
      <pc:sldChg chg="modSp modTransition">
        <pc:chgData name="Kelly, Katherine" userId="c0721a32-b6aa-47c1-a739-45374a8cbda1" providerId="ADAL" clId="{B839FE9D-EAE3-4C97-9E71-AB96C52EC169}" dt="2025-08-29T14:11:36.491" v="831"/>
        <pc:sldMkLst>
          <pc:docMk/>
          <pc:sldMk cId="3552231778" sldId="308"/>
        </pc:sldMkLst>
        <pc:spChg chg="mod">
          <ac:chgData name="Kelly, Katherine" userId="c0721a32-b6aa-47c1-a739-45374a8cbda1" providerId="ADAL" clId="{B839FE9D-EAE3-4C97-9E71-AB96C52EC169}" dt="2025-08-29T12:56:50.533" v="674" actId="20577"/>
          <ac:spMkLst>
            <pc:docMk/>
            <pc:sldMk cId="3552231778" sldId="308"/>
            <ac:spMk id="3" creationId="{95D183B1-B1E2-AD95-378A-F0507F9D38E3}"/>
          </ac:spMkLst>
        </pc:spChg>
      </pc:sldChg>
      <pc:sldChg chg="modSp mod modTransition">
        <pc:chgData name="Kelly, Katherine" userId="c0721a32-b6aa-47c1-a739-45374a8cbda1" providerId="ADAL" clId="{B839FE9D-EAE3-4C97-9E71-AB96C52EC169}" dt="2025-08-29T15:52:27.643" v="1381" actId="20577"/>
        <pc:sldMkLst>
          <pc:docMk/>
          <pc:sldMk cId="2821242213" sldId="309"/>
        </pc:sldMkLst>
        <pc:spChg chg="mod">
          <ac:chgData name="Kelly, Katherine" userId="c0721a32-b6aa-47c1-a739-45374a8cbda1" providerId="ADAL" clId="{B839FE9D-EAE3-4C97-9E71-AB96C52EC169}" dt="2025-08-29T15:52:27.643" v="1381" actId="20577"/>
          <ac:spMkLst>
            <pc:docMk/>
            <pc:sldMk cId="2821242213" sldId="309"/>
            <ac:spMk id="3" creationId="{5A7A3C46-12A5-51E5-6DD7-DBF7490FBA74}"/>
          </ac:spMkLst>
        </pc:spChg>
      </pc:sldChg>
      <pc:sldChg chg="modSp mod modTransition">
        <pc:chgData name="Kelly, Katherine" userId="c0721a32-b6aa-47c1-a739-45374a8cbda1" providerId="ADAL" clId="{B839FE9D-EAE3-4C97-9E71-AB96C52EC169}" dt="2025-08-29T14:11:36.491" v="831"/>
        <pc:sldMkLst>
          <pc:docMk/>
          <pc:sldMk cId="2609859545" sldId="311"/>
        </pc:sldMkLst>
        <pc:spChg chg="mod">
          <ac:chgData name="Kelly, Katherine" userId="c0721a32-b6aa-47c1-a739-45374a8cbda1" providerId="ADAL" clId="{B839FE9D-EAE3-4C97-9E71-AB96C52EC169}" dt="2025-08-29T12:55:55.384" v="664" actId="20577"/>
          <ac:spMkLst>
            <pc:docMk/>
            <pc:sldMk cId="2609859545" sldId="311"/>
            <ac:spMk id="3" creationId="{FE5EEB8A-FA7C-C1C6-F702-EF7341EA8B9A}"/>
          </ac:spMkLst>
        </pc:spChg>
      </pc:sldChg>
      <pc:sldChg chg="modSp mod modTransition">
        <pc:chgData name="Kelly, Katherine" userId="c0721a32-b6aa-47c1-a739-45374a8cbda1" providerId="ADAL" clId="{B839FE9D-EAE3-4C97-9E71-AB96C52EC169}" dt="2025-08-29T15:56:11.666" v="1385" actId="14100"/>
        <pc:sldMkLst>
          <pc:docMk/>
          <pc:sldMk cId="3815445750" sldId="324"/>
        </pc:sldMkLst>
        <pc:graphicFrameChg chg="mod modGraphic">
          <ac:chgData name="Kelly, Katherine" userId="c0721a32-b6aa-47c1-a739-45374a8cbda1" providerId="ADAL" clId="{B839FE9D-EAE3-4C97-9E71-AB96C52EC169}" dt="2025-08-29T15:56:11.666" v="1385" actId="14100"/>
          <ac:graphicFrameMkLst>
            <pc:docMk/>
            <pc:sldMk cId="3815445750" sldId="324"/>
            <ac:graphicFrameMk id="5" creationId="{966F9A03-5EAB-BEC8-E9C7-593E05085C8E}"/>
          </ac:graphicFrameMkLst>
        </pc:graphicFrameChg>
      </pc:sldChg>
      <pc:sldChg chg="modTransition">
        <pc:chgData name="Kelly, Katherine" userId="c0721a32-b6aa-47c1-a739-45374a8cbda1" providerId="ADAL" clId="{B839FE9D-EAE3-4C97-9E71-AB96C52EC169}" dt="2025-08-29T14:11:36.491" v="831"/>
        <pc:sldMkLst>
          <pc:docMk/>
          <pc:sldMk cId="1138811236" sldId="325"/>
        </pc:sldMkLst>
      </pc:sldChg>
      <pc:sldChg chg="modSp mod modTransition">
        <pc:chgData name="Kelly, Katherine" userId="c0721a32-b6aa-47c1-a739-45374a8cbda1" providerId="ADAL" clId="{B839FE9D-EAE3-4C97-9E71-AB96C52EC169}" dt="2025-08-29T14:11:36.491" v="831"/>
        <pc:sldMkLst>
          <pc:docMk/>
          <pc:sldMk cId="2755077287" sldId="326"/>
        </pc:sldMkLst>
        <pc:spChg chg="mod">
          <ac:chgData name="Kelly, Katherine" userId="c0721a32-b6aa-47c1-a739-45374a8cbda1" providerId="ADAL" clId="{B839FE9D-EAE3-4C97-9E71-AB96C52EC169}" dt="2025-08-29T13:25:59.762" v="683" actId="1076"/>
          <ac:spMkLst>
            <pc:docMk/>
            <pc:sldMk cId="2755077287" sldId="326"/>
            <ac:spMk id="2" creationId="{47F119BC-A5C4-3DEB-5580-5FC68E14D849}"/>
          </ac:spMkLst>
        </pc:spChg>
        <pc:spChg chg="mod">
          <ac:chgData name="Kelly, Katherine" userId="c0721a32-b6aa-47c1-a739-45374a8cbda1" providerId="ADAL" clId="{B839FE9D-EAE3-4C97-9E71-AB96C52EC169}" dt="2025-08-29T13:26:10.487" v="686" actId="20577"/>
          <ac:spMkLst>
            <pc:docMk/>
            <pc:sldMk cId="2755077287" sldId="326"/>
            <ac:spMk id="3" creationId="{208D91B2-91DC-243B-BDCD-74A9C4402473}"/>
          </ac:spMkLst>
        </pc:spChg>
      </pc:sldChg>
      <pc:sldChg chg="addSp delSp modSp new mod modTransition">
        <pc:chgData name="Kelly, Katherine" userId="c0721a32-b6aa-47c1-a739-45374a8cbda1" providerId="ADAL" clId="{B839FE9D-EAE3-4C97-9E71-AB96C52EC169}" dt="2025-08-29T14:11:36.491" v="831"/>
        <pc:sldMkLst>
          <pc:docMk/>
          <pc:sldMk cId="3447131792" sldId="327"/>
        </pc:sldMkLst>
        <pc:spChg chg="del">
          <ac:chgData name="Kelly, Katherine" userId="c0721a32-b6aa-47c1-a739-45374a8cbda1" providerId="ADAL" clId="{B839FE9D-EAE3-4C97-9E71-AB96C52EC169}" dt="2025-08-29T12:36:00.390" v="277" actId="478"/>
          <ac:spMkLst>
            <pc:docMk/>
            <pc:sldMk cId="3447131792" sldId="327"/>
            <ac:spMk id="2" creationId="{138B37AD-911D-0B30-A2F4-090C4917F293}"/>
          </ac:spMkLst>
        </pc:spChg>
        <pc:spChg chg="del">
          <ac:chgData name="Kelly, Katherine" userId="c0721a32-b6aa-47c1-a739-45374a8cbda1" providerId="ADAL" clId="{B839FE9D-EAE3-4C97-9E71-AB96C52EC169}" dt="2025-08-29T12:36:02.862" v="278" actId="478"/>
          <ac:spMkLst>
            <pc:docMk/>
            <pc:sldMk cId="3447131792" sldId="327"/>
            <ac:spMk id="3" creationId="{78E24969-8E16-238F-3AEA-5FBC92C59A11}"/>
          </ac:spMkLst>
        </pc:spChg>
        <pc:spChg chg="add mod">
          <ac:chgData name="Kelly, Katherine" userId="c0721a32-b6aa-47c1-a739-45374a8cbda1" providerId="ADAL" clId="{B839FE9D-EAE3-4C97-9E71-AB96C52EC169}" dt="2025-08-29T12:40:30.136" v="338" actId="14100"/>
          <ac:spMkLst>
            <pc:docMk/>
            <pc:sldMk cId="3447131792" sldId="327"/>
            <ac:spMk id="6" creationId="{314E7076-C2B5-A3E1-4F63-AD7B5F8DCF8E}"/>
          </ac:spMkLst>
        </pc:spChg>
        <pc:graphicFrameChg chg="add mod modGraphic">
          <ac:chgData name="Kelly, Katherine" userId="c0721a32-b6aa-47c1-a739-45374a8cbda1" providerId="ADAL" clId="{B839FE9D-EAE3-4C97-9E71-AB96C52EC169}" dt="2025-08-29T12:41:54.409" v="349" actId="14100"/>
          <ac:graphicFrameMkLst>
            <pc:docMk/>
            <pc:sldMk cId="3447131792" sldId="327"/>
            <ac:graphicFrameMk id="5" creationId="{AB6621EB-9023-D277-EBC6-6E7471E91F88}"/>
          </ac:graphicFrameMkLst>
        </pc:graphicFrameChg>
      </pc:sldChg>
      <pc:sldChg chg="modSp new del mod ord">
        <pc:chgData name="Kelly, Katherine" userId="c0721a32-b6aa-47c1-a739-45374a8cbda1" providerId="ADAL" clId="{B839FE9D-EAE3-4C97-9E71-AB96C52EC169}" dt="2025-08-29T16:00:08.189" v="1391" actId="2696"/>
        <pc:sldMkLst>
          <pc:docMk/>
          <pc:sldMk cId="569767944" sldId="328"/>
        </pc:sldMkLst>
        <pc:spChg chg="mod">
          <ac:chgData name="Kelly, Katherine" userId="c0721a32-b6aa-47c1-a739-45374a8cbda1" providerId="ADAL" clId="{B839FE9D-EAE3-4C97-9E71-AB96C52EC169}" dt="2025-08-29T16:00:04.318" v="1390" actId="27636"/>
          <ac:spMkLst>
            <pc:docMk/>
            <pc:sldMk cId="569767944" sldId="328"/>
            <ac:spMk id="2" creationId="{DF19A522-9CD3-12EB-50F1-366AB9EE51EB}"/>
          </ac:spMkLst>
        </pc:spChg>
      </pc:sldChg>
      <pc:sldChg chg="modSp add mod">
        <pc:chgData name="Kelly, Katherine" userId="c0721a32-b6aa-47c1-a739-45374a8cbda1" providerId="ADAL" clId="{B839FE9D-EAE3-4C97-9E71-AB96C52EC169}" dt="2025-08-29T16:00:27.495" v="1442" actId="20577"/>
        <pc:sldMkLst>
          <pc:docMk/>
          <pc:sldMk cId="3961187783" sldId="329"/>
        </pc:sldMkLst>
        <pc:spChg chg="mod">
          <ac:chgData name="Kelly, Katherine" userId="c0721a32-b6aa-47c1-a739-45374a8cbda1" providerId="ADAL" clId="{B839FE9D-EAE3-4C97-9E71-AB96C52EC169}" dt="2025-08-29T16:00:12.554" v="1399" actId="20577"/>
          <ac:spMkLst>
            <pc:docMk/>
            <pc:sldMk cId="3961187783" sldId="329"/>
            <ac:spMk id="2" creationId="{4079EEE4-5E25-ACB8-D8B7-DADC9AD46B28}"/>
          </ac:spMkLst>
        </pc:spChg>
        <pc:spChg chg="mod">
          <ac:chgData name="Kelly, Katherine" userId="c0721a32-b6aa-47c1-a739-45374a8cbda1" providerId="ADAL" clId="{B839FE9D-EAE3-4C97-9E71-AB96C52EC169}" dt="2025-08-29T16:00:27.495" v="1442" actId="20577"/>
          <ac:spMkLst>
            <pc:docMk/>
            <pc:sldMk cId="3961187783" sldId="329"/>
            <ac:spMk id="3" creationId="{57A4A103-2774-1285-51B2-AA6ADDF03988}"/>
          </ac:spMkLst>
        </pc:spChg>
      </pc:sldChg>
      <pc:sldChg chg="modSp new del mod">
        <pc:chgData name="Kelly, Katherine" userId="c0721a32-b6aa-47c1-a739-45374a8cbda1" providerId="ADAL" clId="{B839FE9D-EAE3-4C97-9E71-AB96C52EC169}" dt="2025-08-29T16:04:42.962" v="1479" actId="2696"/>
        <pc:sldMkLst>
          <pc:docMk/>
          <pc:sldMk cId="45497605" sldId="330"/>
        </pc:sldMkLst>
        <pc:spChg chg="mod">
          <ac:chgData name="Kelly, Katherine" userId="c0721a32-b6aa-47c1-a739-45374a8cbda1" providerId="ADAL" clId="{B839FE9D-EAE3-4C97-9E71-AB96C52EC169}" dt="2025-08-29T16:01:44.738" v="1477" actId="20577"/>
          <ac:spMkLst>
            <pc:docMk/>
            <pc:sldMk cId="45497605" sldId="330"/>
            <ac:spMk id="2" creationId="{7112E6E8-AD7F-32FC-75F6-4740194360D6}"/>
          </ac:spMkLst>
        </pc:spChg>
        <pc:spChg chg="mod">
          <ac:chgData name="Kelly, Katherine" userId="c0721a32-b6aa-47c1-a739-45374a8cbda1" providerId="ADAL" clId="{B839FE9D-EAE3-4C97-9E71-AB96C52EC169}" dt="2025-08-29T16:01:47.729" v="1478" actId="5793"/>
          <ac:spMkLst>
            <pc:docMk/>
            <pc:sldMk cId="45497605" sldId="330"/>
            <ac:spMk id="3" creationId="{61164702-5943-FFBF-2485-2B0A988BB849}"/>
          </ac:spMkLst>
        </pc:spChg>
      </pc:sldChg>
      <pc:sldChg chg="addSp delSp modSp new del mod modClrScheme chgLayout">
        <pc:chgData name="Kelly, Katherine" userId="c0721a32-b6aa-47c1-a739-45374a8cbda1" providerId="ADAL" clId="{B839FE9D-EAE3-4C97-9E71-AB96C52EC169}" dt="2025-08-29T16:01:29.211" v="1452" actId="2696"/>
        <pc:sldMkLst>
          <pc:docMk/>
          <pc:sldMk cId="1836659234" sldId="330"/>
        </pc:sldMkLst>
        <pc:spChg chg="del mod ord">
          <ac:chgData name="Kelly, Katherine" userId="c0721a32-b6aa-47c1-a739-45374a8cbda1" providerId="ADAL" clId="{B839FE9D-EAE3-4C97-9E71-AB96C52EC169}" dt="2025-08-29T16:00:58.297" v="1444" actId="700"/>
          <ac:spMkLst>
            <pc:docMk/>
            <pc:sldMk cId="1836659234" sldId="330"/>
            <ac:spMk id="2" creationId="{E9E689A9-4919-DBED-E319-C7E1BFABD769}"/>
          </ac:spMkLst>
        </pc:spChg>
        <pc:spChg chg="del">
          <ac:chgData name="Kelly, Katherine" userId="c0721a32-b6aa-47c1-a739-45374a8cbda1" providerId="ADAL" clId="{B839FE9D-EAE3-4C97-9E71-AB96C52EC169}" dt="2025-08-29T16:00:58.297" v="1444" actId="700"/>
          <ac:spMkLst>
            <pc:docMk/>
            <pc:sldMk cId="1836659234" sldId="330"/>
            <ac:spMk id="3" creationId="{A6A32133-6ADF-515B-3278-8F365411B21F}"/>
          </ac:spMkLst>
        </pc:spChg>
        <pc:spChg chg="mod ord">
          <ac:chgData name="Kelly, Katherine" userId="c0721a32-b6aa-47c1-a739-45374a8cbda1" providerId="ADAL" clId="{B839FE9D-EAE3-4C97-9E71-AB96C52EC169}" dt="2025-08-29T16:00:58.297" v="1444" actId="700"/>
          <ac:spMkLst>
            <pc:docMk/>
            <pc:sldMk cId="1836659234" sldId="330"/>
            <ac:spMk id="4" creationId="{769A5B47-906B-E58C-8042-88A5F78D5D3F}"/>
          </ac:spMkLst>
        </pc:spChg>
        <pc:spChg chg="add mod ord">
          <ac:chgData name="Kelly, Katherine" userId="c0721a32-b6aa-47c1-a739-45374a8cbda1" providerId="ADAL" clId="{B839FE9D-EAE3-4C97-9E71-AB96C52EC169}" dt="2025-08-29T16:01:02.900" v="1451" actId="20577"/>
          <ac:spMkLst>
            <pc:docMk/>
            <pc:sldMk cId="1836659234" sldId="330"/>
            <ac:spMk id="5" creationId="{D2D26CD8-1F84-8EF5-51BE-124BCFFA0F8D}"/>
          </ac:spMkLst>
        </pc:spChg>
      </pc:sldChg>
      <pc:sldMasterChg chg="modTransition delSldLayout modSldLayout">
        <pc:chgData name="Kelly, Katherine" userId="c0721a32-b6aa-47c1-a739-45374a8cbda1" providerId="ADAL" clId="{B839FE9D-EAE3-4C97-9E71-AB96C52EC169}" dt="2025-08-29T16:01:29.211" v="1452" actId="2696"/>
        <pc:sldMasterMkLst>
          <pc:docMk/>
          <pc:sldMasterMk cId="0" sldId="2147483659"/>
        </pc:sldMasterMkLst>
        <pc:sldLayoutChg chg="modTransition">
          <pc:chgData name="Kelly, Katherine" userId="c0721a32-b6aa-47c1-a739-45374a8cbda1" providerId="ADAL" clId="{B839FE9D-EAE3-4C97-9E71-AB96C52EC169}" dt="2025-08-29T14:11:36.491" v="831"/>
          <pc:sldLayoutMkLst>
            <pc:docMk/>
            <pc:sldMasterMk cId="0" sldId="2147483659"/>
            <pc:sldLayoutMk cId="0" sldId="2147483648"/>
          </pc:sldLayoutMkLst>
        </pc:sldLayoutChg>
        <pc:sldLayoutChg chg="del modTransition">
          <pc:chgData name="Kelly, Katherine" userId="c0721a32-b6aa-47c1-a739-45374a8cbda1" providerId="ADAL" clId="{B839FE9D-EAE3-4C97-9E71-AB96C52EC169}" dt="2025-08-29T16:01:29.211" v="1452" actId="2696"/>
          <pc:sldLayoutMkLst>
            <pc:docMk/>
            <pc:sldMasterMk cId="0" sldId="2147483659"/>
            <pc:sldLayoutMk cId="0" sldId="2147483649"/>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0"/>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1"/>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2"/>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3"/>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4"/>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5"/>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6"/>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7"/>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0" sldId="2147483658"/>
          </pc:sldLayoutMkLst>
        </pc:sldLayoutChg>
        <pc:sldLayoutChg chg="modTransition">
          <pc:chgData name="Kelly, Katherine" userId="c0721a32-b6aa-47c1-a739-45374a8cbda1" providerId="ADAL" clId="{B839FE9D-EAE3-4C97-9E71-AB96C52EC169}" dt="2025-08-29T14:11:36.491" v="831"/>
          <pc:sldLayoutMkLst>
            <pc:docMk/>
            <pc:sldMasterMk cId="0" sldId="2147483659"/>
            <pc:sldLayoutMk cId="2833715590" sldId="2147483660"/>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500E35-58BD-4605-BB3B-E17FD0FF49B2}"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n-US"/>
        </a:p>
      </dgm:t>
    </dgm:pt>
    <dgm:pt modelId="{6AE4FB17-0E2F-4BA1-B1BE-6C51AB6C13E4}">
      <dgm:prSet phldrT="[Text]" custT="1"/>
      <dgm:spPr/>
      <dgm:t>
        <a:bodyPr/>
        <a:lstStyle/>
        <a:p>
          <a:r>
            <a:rPr lang="en-US" sz="1400" b="1" dirty="0">
              <a:solidFill>
                <a:schemeClr val="tx2"/>
              </a:solidFill>
            </a:rPr>
            <a:t>Foundation</a:t>
          </a:r>
        </a:p>
      </dgm:t>
    </dgm:pt>
    <dgm:pt modelId="{95041C89-CA21-416B-A19B-2C0E713E4EFD}" type="parTrans" cxnId="{AD3CAF5C-39FE-406D-BE75-809D97CEAD32}">
      <dgm:prSet/>
      <dgm:spPr/>
      <dgm:t>
        <a:bodyPr/>
        <a:lstStyle/>
        <a:p>
          <a:endParaRPr lang="en-US"/>
        </a:p>
      </dgm:t>
    </dgm:pt>
    <dgm:pt modelId="{6A0FAC10-51C8-48FC-8B94-B45B9766BEC1}" type="sibTrans" cxnId="{AD3CAF5C-39FE-406D-BE75-809D97CEAD32}">
      <dgm:prSet/>
      <dgm:spPr/>
      <dgm:t>
        <a:bodyPr/>
        <a:lstStyle/>
        <a:p>
          <a:endParaRPr lang="en-US"/>
        </a:p>
      </dgm:t>
    </dgm:pt>
    <dgm:pt modelId="{B4905E4E-0227-4209-B7B8-8DC425B1CFE2}">
      <dgm:prSet phldrT="[Text]"/>
      <dgm:spPr/>
      <dgm:t>
        <a:bodyPr/>
        <a:lstStyle/>
        <a:p>
          <a:r>
            <a:rPr lang="en-US" dirty="0"/>
            <a:t>Logos-Pathos-Ethos</a:t>
          </a:r>
        </a:p>
      </dgm:t>
    </dgm:pt>
    <dgm:pt modelId="{D753C77E-0DF3-410C-8916-11AAD8459AB4}" type="parTrans" cxnId="{3AC7C58B-251E-4683-9792-66F1F8246C99}">
      <dgm:prSet/>
      <dgm:spPr/>
      <dgm:t>
        <a:bodyPr/>
        <a:lstStyle/>
        <a:p>
          <a:endParaRPr lang="en-US"/>
        </a:p>
      </dgm:t>
    </dgm:pt>
    <dgm:pt modelId="{0FCB24BD-AB3F-432E-9BE7-CE691F35544F}" type="sibTrans" cxnId="{3AC7C58B-251E-4683-9792-66F1F8246C99}">
      <dgm:prSet/>
      <dgm:spPr/>
      <dgm:t>
        <a:bodyPr/>
        <a:lstStyle/>
        <a:p>
          <a:endParaRPr lang="en-US"/>
        </a:p>
      </dgm:t>
    </dgm:pt>
    <dgm:pt modelId="{348E912F-12D3-467F-BFBE-4DB16C4F782C}">
      <dgm:prSet phldrT="[Text]" custT="1"/>
      <dgm:spPr/>
      <dgm:t>
        <a:bodyPr/>
        <a:lstStyle/>
        <a:p>
          <a:r>
            <a:rPr lang="en-US" sz="1600" b="1" dirty="0">
              <a:solidFill>
                <a:schemeClr val="tx2"/>
              </a:solidFill>
            </a:rPr>
            <a:t>Basics</a:t>
          </a:r>
        </a:p>
      </dgm:t>
    </dgm:pt>
    <dgm:pt modelId="{4D9F2188-291C-4473-9103-FB8C6C7E10A7}" type="parTrans" cxnId="{0E5F941D-84DC-4152-888C-6303775E5E99}">
      <dgm:prSet/>
      <dgm:spPr/>
      <dgm:t>
        <a:bodyPr/>
        <a:lstStyle/>
        <a:p>
          <a:endParaRPr lang="en-US"/>
        </a:p>
      </dgm:t>
    </dgm:pt>
    <dgm:pt modelId="{9B1EB155-F8FD-4FFD-A343-CEF654B53E5D}" type="sibTrans" cxnId="{0E5F941D-84DC-4152-888C-6303775E5E99}">
      <dgm:prSet/>
      <dgm:spPr/>
      <dgm:t>
        <a:bodyPr/>
        <a:lstStyle/>
        <a:p>
          <a:endParaRPr lang="en-US"/>
        </a:p>
      </dgm:t>
    </dgm:pt>
    <dgm:pt modelId="{D829BC86-A96B-4B78-A034-C3DA370CAC49}">
      <dgm:prSet phldrT="[Text]"/>
      <dgm:spPr/>
      <dgm:t>
        <a:bodyPr/>
        <a:lstStyle/>
        <a:p>
          <a:r>
            <a:rPr lang="en-US" dirty="0"/>
            <a:t>Definition</a:t>
          </a:r>
        </a:p>
      </dgm:t>
    </dgm:pt>
    <dgm:pt modelId="{DB7CCD58-03B2-4C3E-9E0C-0C5436E95238}" type="parTrans" cxnId="{5FDE0211-3B37-4D36-91F4-A27916C29A8D}">
      <dgm:prSet/>
      <dgm:spPr/>
      <dgm:t>
        <a:bodyPr/>
        <a:lstStyle/>
        <a:p>
          <a:endParaRPr lang="en-US"/>
        </a:p>
      </dgm:t>
    </dgm:pt>
    <dgm:pt modelId="{CE0F8109-F17C-4BF5-8B71-102AD0161038}" type="sibTrans" cxnId="{5FDE0211-3B37-4D36-91F4-A27916C29A8D}">
      <dgm:prSet/>
      <dgm:spPr/>
      <dgm:t>
        <a:bodyPr/>
        <a:lstStyle/>
        <a:p>
          <a:endParaRPr lang="en-US"/>
        </a:p>
      </dgm:t>
    </dgm:pt>
    <dgm:pt modelId="{84B14B01-2F24-4AA1-9F34-B6583083C026}">
      <dgm:prSet phldrT="[Text]"/>
      <dgm:spPr/>
      <dgm:t>
        <a:bodyPr/>
        <a:lstStyle/>
        <a:p>
          <a:r>
            <a:rPr lang="en-US" dirty="0"/>
            <a:t>Goals &amp; Purpose</a:t>
          </a:r>
        </a:p>
      </dgm:t>
    </dgm:pt>
    <dgm:pt modelId="{9787DD3F-2631-42C2-9C68-BDCE1D9F4F8C}" type="parTrans" cxnId="{7A0FCD2A-504A-4ACB-AC81-783A83102006}">
      <dgm:prSet/>
      <dgm:spPr/>
      <dgm:t>
        <a:bodyPr/>
        <a:lstStyle/>
        <a:p>
          <a:endParaRPr lang="en-US"/>
        </a:p>
      </dgm:t>
    </dgm:pt>
    <dgm:pt modelId="{F61856E2-A4C2-44CF-BDD8-516ED5390ABE}" type="sibTrans" cxnId="{7A0FCD2A-504A-4ACB-AC81-783A83102006}">
      <dgm:prSet/>
      <dgm:spPr/>
      <dgm:t>
        <a:bodyPr/>
        <a:lstStyle/>
        <a:p>
          <a:endParaRPr lang="en-US"/>
        </a:p>
      </dgm:t>
    </dgm:pt>
    <dgm:pt modelId="{CC71874B-887A-4584-9D6C-4BAA1B66F322}">
      <dgm:prSet phldrT="[Text]" custT="1"/>
      <dgm:spPr/>
      <dgm:t>
        <a:bodyPr/>
        <a:lstStyle/>
        <a:p>
          <a:r>
            <a:rPr lang="en-US" sz="1400" b="1" dirty="0">
              <a:solidFill>
                <a:schemeClr val="tx2"/>
              </a:solidFill>
            </a:rPr>
            <a:t>Pro Tips</a:t>
          </a:r>
        </a:p>
      </dgm:t>
    </dgm:pt>
    <dgm:pt modelId="{70471625-34C4-4815-BC8A-C1A8FDB2C939}" type="parTrans" cxnId="{BDB0365B-B574-4040-85B9-021A278AD5D3}">
      <dgm:prSet/>
      <dgm:spPr/>
      <dgm:t>
        <a:bodyPr/>
        <a:lstStyle/>
        <a:p>
          <a:endParaRPr lang="en-US"/>
        </a:p>
      </dgm:t>
    </dgm:pt>
    <dgm:pt modelId="{31E75E3B-8021-4788-955C-8E65E5369EFA}" type="sibTrans" cxnId="{BDB0365B-B574-4040-85B9-021A278AD5D3}">
      <dgm:prSet/>
      <dgm:spPr/>
      <dgm:t>
        <a:bodyPr/>
        <a:lstStyle/>
        <a:p>
          <a:endParaRPr lang="en-US"/>
        </a:p>
      </dgm:t>
    </dgm:pt>
    <dgm:pt modelId="{580FD118-C702-45F3-B26F-1C79FC21F96B}">
      <dgm:prSet phldrT="[Text]"/>
      <dgm:spPr/>
      <dgm:t>
        <a:bodyPr/>
        <a:lstStyle/>
        <a:p>
          <a:r>
            <a:rPr lang="en-US" dirty="0"/>
            <a:t>Fact Check</a:t>
          </a:r>
        </a:p>
      </dgm:t>
    </dgm:pt>
    <dgm:pt modelId="{563FD813-3477-4980-A0F4-B025F2501013}" type="parTrans" cxnId="{627819D6-4DED-438F-8C4C-2E4912030BD7}">
      <dgm:prSet/>
      <dgm:spPr/>
      <dgm:t>
        <a:bodyPr/>
        <a:lstStyle/>
        <a:p>
          <a:endParaRPr lang="en-US"/>
        </a:p>
      </dgm:t>
    </dgm:pt>
    <dgm:pt modelId="{A8113DD8-0D49-4754-AECC-FEC2C0505176}" type="sibTrans" cxnId="{627819D6-4DED-438F-8C4C-2E4912030BD7}">
      <dgm:prSet/>
      <dgm:spPr/>
      <dgm:t>
        <a:bodyPr/>
        <a:lstStyle/>
        <a:p>
          <a:endParaRPr lang="en-US"/>
        </a:p>
      </dgm:t>
    </dgm:pt>
    <dgm:pt modelId="{064656CE-A0C9-4040-8D9D-BB3433A10319}">
      <dgm:prSet phldrT="[Text]"/>
      <dgm:spPr/>
      <dgm:t>
        <a:bodyPr/>
        <a:lstStyle/>
        <a:p>
          <a:r>
            <a:rPr lang="en-US" dirty="0"/>
            <a:t>Balance Interests</a:t>
          </a:r>
        </a:p>
      </dgm:t>
    </dgm:pt>
    <dgm:pt modelId="{746BBBF6-9019-42B8-B898-784957940BA8}" type="parTrans" cxnId="{BEFDECD4-D418-4816-8928-7F3A290F25AC}">
      <dgm:prSet/>
      <dgm:spPr/>
      <dgm:t>
        <a:bodyPr/>
        <a:lstStyle/>
        <a:p>
          <a:endParaRPr lang="en-US"/>
        </a:p>
      </dgm:t>
    </dgm:pt>
    <dgm:pt modelId="{0C42C8BF-085A-4387-A14E-FFAA659F04EA}" type="sibTrans" cxnId="{BEFDECD4-D418-4816-8928-7F3A290F25AC}">
      <dgm:prSet/>
      <dgm:spPr/>
      <dgm:t>
        <a:bodyPr/>
        <a:lstStyle/>
        <a:p>
          <a:endParaRPr lang="en-US"/>
        </a:p>
      </dgm:t>
    </dgm:pt>
    <dgm:pt modelId="{0A2A1114-6277-4D4A-B6BB-E41949A2059D}">
      <dgm:prSet phldrT="[Text]" custT="1"/>
      <dgm:spPr/>
      <dgm:t>
        <a:bodyPr/>
        <a:lstStyle/>
        <a:p>
          <a:r>
            <a:rPr lang="en-US" sz="1600" b="1" dirty="0">
              <a:solidFill>
                <a:schemeClr val="tx2"/>
              </a:solidFill>
            </a:rPr>
            <a:t>Process</a:t>
          </a:r>
        </a:p>
      </dgm:t>
    </dgm:pt>
    <dgm:pt modelId="{BB308935-C66C-4A10-9B60-56BC9A5DD1D5}" type="parTrans" cxnId="{43927BA0-7542-4C00-B692-1C2BFEDAA127}">
      <dgm:prSet/>
      <dgm:spPr/>
      <dgm:t>
        <a:bodyPr/>
        <a:lstStyle/>
        <a:p>
          <a:endParaRPr lang="en-US"/>
        </a:p>
      </dgm:t>
    </dgm:pt>
    <dgm:pt modelId="{4AFC5E8A-FD90-4602-A6F5-3444E6911D6F}" type="sibTrans" cxnId="{43927BA0-7542-4C00-B692-1C2BFEDAA127}">
      <dgm:prSet/>
      <dgm:spPr/>
      <dgm:t>
        <a:bodyPr/>
        <a:lstStyle/>
        <a:p>
          <a:endParaRPr lang="en-US"/>
        </a:p>
      </dgm:t>
    </dgm:pt>
    <dgm:pt modelId="{8E9C2700-8DB9-4690-9D3B-841896824B27}">
      <dgm:prSet phldrT="[Text]"/>
      <dgm:spPr/>
      <dgm:t>
        <a:bodyPr/>
        <a:lstStyle/>
        <a:p>
          <a:r>
            <a:rPr lang="en-US" dirty="0"/>
            <a:t>Stages</a:t>
          </a:r>
        </a:p>
      </dgm:t>
    </dgm:pt>
    <dgm:pt modelId="{E9B527A8-228A-47BA-AFFC-EAD502A7D42B}" type="parTrans" cxnId="{03D4DBD8-1D7B-49A9-9973-FFE7F1F9A127}">
      <dgm:prSet/>
      <dgm:spPr/>
      <dgm:t>
        <a:bodyPr/>
        <a:lstStyle/>
        <a:p>
          <a:endParaRPr lang="en-US"/>
        </a:p>
      </dgm:t>
    </dgm:pt>
    <dgm:pt modelId="{14BDEF49-A7A7-462F-A6AD-01DADC79C270}" type="sibTrans" cxnId="{03D4DBD8-1D7B-49A9-9973-FFE7F1F9A127}">
      <dgm:prSet/>
      <dgm:spPr/>
      <dgm:t>
        <a:bodyPr/>
        <a:lstStyle/>
        <a:p>
          <a:endParaRPr lang="en-US"/>
        </a:p>
      </dgm:t>
    </dgm:pt>
    <dgm:pt modelId="{588C43CF-7981-488F-A5C2-82CCA04B1EFE}">
      <dgm:prSet phldrT="[Text]"/>
      <dgm:spPr/>
      <dgm:t>
        <a:bodyPr/>
        <a:lstStyle/>
        <a:p>
          <a:r>
            <a:rPr lang="en-US" dirty="0"/>
            <a:t>Identify, Sort, Weed</a:t>
          </a:r>
        </a:p>
      </dgm:t>
    </dgm:pt>
    <dgm:pt modelId="{B110C1F4-E568-4DB4-8DA0-F5F22F372789}" type="parTrans" cxnId="{56387156-64FC-49FF-B97C-38C03B0A8F8B}">
      <dgm:prSet/>
      <dgm:spPr/>
      <dgm:t>
        <a:bodyPr/>
        <a:lstStyle/>
        <a:p>
          <a:endParaRPr lang="en-US"/>
        </a:p>
      </dgm:t>
    </dgm:pt>
    <dgm:pt modelId="{2DE9A4D1-75C0-4C1F-9081-546CF4348077}" type="sibTrans" cxnId="{56387156-64FC-49FF-B97C-38C03B0A8F8B}">
      <dgm:prSet/>
      <dgm:spPr/>
      <dgm:t>
        <a:bodyPr/>
        <a:lstStyle/>
        <a:p>
          <a:endParaRPr lang="en-US"/>
        </a:p>
      </dgm:t>
    </dgm:pt>
    <dgm:pt modelId="{269FDBFB-F2D3-4370-AA3E-93061B223F9B}">
      <dgm:prSet phldrT="[Text]"/>
      <dgm:spPr/>
      <dgm:t>
        <a:bodyPr/>
        <a:lstStyle/>
        <a:p>
          <a:r>
            <a:rPr lang="en-US" dirty="0"/>
            <a:t>Strategize</a:t>
          </a:r>
        </a:p>
      </dgm:t>
    </dgm:pt>
    <dgm:pt modelId="{63F412C9-2FFE-499C-AF3B-6CF48B2539B5}" type="parTrans" cxnId="{23D9032E-4838-439D-8105-306065D5AA26}">
      <dgm:prSet/>
      <dgm:spPr/>
      <dgm:t>
        <a:bodyPr/>
        <a:lstStyle/>
        <a:p>
          <a:endParaRPr lang="en-US"/>
        </a:p>
      </dgm:t>
    </dgm:pt>
    <dgm:pt modelId="{D840BFCA-5EC2-4289-9090-D09472DB83E1}" type="sibTrans" cxnId="{23D9032E-4838-439D-8105-306065D5AA26}">
      <dgm:prSet/>
      <dgm:spPr/>
      <dgm:t>
        <a:bodyPr/>
        <a:lstStyle/>
        <a:p>
          <a:endParaRPr lang="en-US"/>
        </a:p>
      </dgm:t>
    </dgm:pt>
    <dgm:pt modelId="{85ED7BF9-3F57-4956-9B25-4766BBEA6D77}">
      <dgm:prSet phldrT="[Text]"/>
      <dgm:spPr/>
      <dgm:t>
        <a:bodyPr/>
        <a:lstStyle/>
        <a:p>
          <a:r>
            <a:rPr lang="en-US" dirty="0"/>
            <a:t>Citations</a:t>
          </a:r>
        </a:p>
      </dgm:t>
    </dgm:pt>
    <dgm:pt modelId="{7CA289D8-86D6-434E-986D-57359AC94EAD}" type="parTrans" cxnId="{E4CA9D65-CE81-40BA-A9E8-7E1B02794553}">
      <dgm:prSet/>
      <dgm:spPr/>
      <dgm:t>
        <a:bodyPr/>
        <a:lstStyle/>
        <a:p>
          <a:endParaRPr lang="en-US"/>
        </a:p>
      </dgm:t>
    </dgm:pt>
    <dgm:pt modelId="{0EE3613A-5F9D-4EFF-972A-9C21302CFBB5}" type="sibTrans" cxnId="{E4CA9D65-CE81-40BA-A9E8-7E1B02794553}">
      <dgm:prSet/>
      <dgm:spPr/>
      <dgm:t>
        <a:bodyPr/>
        <a:lstStyle/>
        <a:p>
          <a:endParaRPr lang="en-US"/>
        </a:p>
      </dgm:t>
    </dgm:pt>
    <dgm:pt modelId="{DA467177-163B-4E8A-81C9-E4F4021DFFA4}" type="pres">
      <dgm:prSet presAssocID="{CD500E35-58BD-4605-BB3B-E17FD0FF49B2}" presName="composite" presStyleCnt="0">
        <dgm:presLayoutVars>
          <dgm:chMax val="5"/>
          <dgm:dir/>
          <dgm:animLvl val="ctr"/>
          <dgm:resizeHandles val="exact"/>
        </dgm:presLayoutVars>
      </dgm:prSet>
      <dgm:spPr/>
    </dgm:pt>
    <dgm:pt modelId="{DBDB2923-A753-4820-B573-47AC82DAD4B1}" type="pres">
      <dgm:prSet presAssocID="{CD500E35-58BD-4605-BB3B-E17FD0FF49B2}" presName="cycle" presStyleCnt="0"/>
      <dgm:spPr/>
    </dgm:pt>
    <dgm:pt modelId="{4492B51A-D832-4AE9-9969-2BF95D4A4151}" type="pres">
      <dgm:prSet presAssocID="{CD500E35-58BD-4605-BB3B-E17FD0FF49B2}" presName="centerShape" presStyleCnt="0"/>
      <dgm:spPr/>
    </dgm:pt>
    <dgm:pt modelId="{2AE58878-FC97-43F2-83B2-18F5C52F4D91}" type="pres">
      <dgm:prSet presAssocID="{CD500E35-58BD-4605-BB3B-E17FD0FF49B2}" presName="connSite" presStyleLbl="node1" presStyleIdx="0" presStyleCnt="5"/>
      <dgm:spPr/>
    </dgm:pt>
    <dgm:pt modelId="{11B7C40B-BB02-483D-B538-977FEAA088F7}" type="pres">
      <dgm:prSet presAssocID="{CD500E35-58BD-4605-BB3B-E17FD0FF49B2}" presName="visible" presStyleLbl="node1" presStyleIdx="0" presStyleCnt="5" custScaleX="186495" custScaleY="162434" custLinFactNeighborX="-71378" custLinFactNeighborY="-227"/>
      <dgm:spPr/>
    </dgm:pt>
    <dgm:pt modelId="{7F5FB9B8-37FE-48F6-8A14-1FA6236D8DBD}" type="pres">
      <dgm:prSet presAssocID="{95041C89-CA21-416B-A19B-2C0E713E4EFD}" presName="Name25" presStyleLbl="parChTrans1D1" presStyleIdx="0" presStyleCnt="4"/>
      <dgm:spPr/>
    </dgm:pt>
    <dgm:pt modelId="{A28AC027-2445-4944-8953-622303EE45F0}" type="pres">
      <dgm:prSet presAssocID="{6AE4FB17-0E2F-4BA1-B1BE-6C51AB6C13E4}" presName="node" presStyleCnt="0"/>
      <dgm:spPr/>
    </dgm:pt>
    <dgm:pt modelId="{AA5C8B63-2EF3-4F61-9A29-06BB5D6E5DE6}" type="pres">
      <dgm:prSet presAssocID="{6AE4FB17-0E2F-4BA1-B1BE-6C51AB6C13E4}" presName="parentNode" presStyleLbl="node1" presStyleIdx="1" presStyleCnt="5" custScaleX="126598" custScaleY="104862">
        <dgm:presLayoutVars>
          <dgm:chMax val="1"/>
          <dgm:bulletEnabled val="1"/>
        </dgm:presLayoutVars>
      </dgm:prSet>
      <dgm:spPr/>
    </dgm:pt>
    <dgm:pt modelId="{D2C06142-123A-44BF-A223-24F0554DE401}" type="pres">
      <dgm:prSet presAssocID="{6AE4FB17-0E2F-4BA1-B1BE-6C51AB6C13E4}" presName="childNode" presStyleLbl="revTx" presStyleIdx="0" presStyleCnt="4">
        <dgm:presLayoutVars>
          <dgm:bulletEnabled val="1"/>
        </dgm:presLayoutVars>
      </dgm:prSet>
      <dgm:spPr/>
    </dgm:pt>
    <dgm:pt modelId="{39E87717-1E80-46C2-B211-B9DA3A2D63E8}" type="pres">
      <dgm:prSet presAssocID="{4D9F2188-291C-4473-9103-FB8C6C7E10A7}" presName="Name25" presStyleLbl="parChTrans1D1" presStyleIdx="1" presStyleCnt="4"/>
      <dgm:spPr/>
    </dgm:pt>
    <dgm:pt modelId="{2EEC9BF4-E79D-4503-AD47-DE9040D2B0BC}" type="pres">
      <dgm:prSet presAssocID="{348E912F-12D3-467F-BFBE-4DB16C4F782C}" presName="node" presStyleCnt="0"/>
      <dgm:spPr/>
    </dgm:pt>
    <dgm:pt modelId="{57131E04-D90C-42B4-A4DA-E7D752B35F36}" type="pres">
      <dgm:prSet presAssocID="{348E912F-12D3-467F-BFBE-4DB16C4F782C}" presName="parentNode" presStyleLbl="node1" presStyleIdx="2" presStyleCnt="5" custScaleX="108850" custScaleY="89366" custLinFactX="37484" custLinFactNeighborX="100000" custLinFactNeighborY="5006">
        <dgm:presLayoutVars>
          <dgm:chMax val="1"/>
          <dgm:bulletEnabled val="1"/>
        </dgm:presLayoutVars>
      </dgm:prSet>
      <dgm:spPr/>
    </dgm:pt>
    <dgm:pt modelId="{7CC73D17-CF04-4EAA-B05E-218A1648B92D}" type="pres">
      <dgm:prSet presAssocID="{348E912F-12D3-467F-BFBE-4DB16C4F782C}" presName="childNode" presStyleLbl="revTx" presStyleIdx="1" presStyleCnt="4">
        <dgm:presLayoutVars>
          <dgm:bulletEnabled val="1"/>
        </dgm:presLayoutVars>
      </dgm:prSet>
      <dgm:spPr/>
    </dgm:pt>
    <dgm:pt modelId="{C7A2739A-1777-45BB-A6DC-74000AF654FB}" type="pres">
      <dgm:prSet presAssocID="{BB308935-C66C-4A10-9B60-56BC9A5DD1D5}" presName="Name25" presStyleLbl="parChTrans1D1" presStyleIdx="2" presStyleCnt="4"/>
      <dgm:spPr/>
    </dgm:pt>
    <dgm:pt modelId="{F3EBB2CE-79C6-4A8D-97B2-BE7094FBFC84}" type="pres">
      <dgm:prSet presAssocID="{0A2A1114-6277-4D4A-B6BB-E41949A2059D}" presName="node" presStyleCnt="0"/>
      <dgm:spPr/>
    </dgm:pt>
    <dgm:pt modelId="{CF180B7F-FB2A-4079-A7DB-CCB16DB8CE57}" type="pres">
      <dgm:prSet presAssocID="{0A2A1114-6277-4D4A-B6BB-E41949A2059D}" presName="parentNode" presStyleLbl="node1" presStyleIdx="3" presStyleCnt="5" custScaleX="109078" custLinFactNeighborX="76021" custLinFactNeighborY="11208">
        <dgm:presLayoutVars>
          <dgm:chMax val="1"/>
          <dgm:bulletEnabled val="1"/>
        </dgm:presLayoutVars>
      </dgm:prSet>
      <dgm:spPr/>
    </dgm:pt>
    <dgm:pt modelId="{012CC578-4A9C-4B0B-8BD9-A3EEDAF9308D}" type="pres">
      <dgm:prSet presAssocID="{0A2A1114-6277-4D4A-B6BB-E41949A2059D}" presName="childNode" presStyleLbl="revTx" presStyleIdx="2" presStyleCnt="4">
        <dgm:presLayoutVars>
          <dgm:bulletEnabled val="1"/>
        </dgm:presLayoutVars>
      </dgm:prSet>
      <dgm:spPr/>
    </dgm:pt>
    <dgm:pt modelId="{BF651016-2437-4DC6-A928-49D7AC5C1300}" type="pres">
      <dgm:prSet presAssocID="{70471625-34C4-4815-BC8A-C1A8FDB2C939}" presName="Name25" presStyleLbl="parChTrans1D1" presStyleIdx="3" presStyleCnt="4"/>
      <dgm:spPr/>
    </dgm:pt>
    <dgm:pt modelId="{679B3498-76D2-4893-86E4-05C0ED517B6C}" type="pres">
      <dgm:prSet presAssocID="{CC71874B-887A-4584-9D6C-4BAA1B66F322}" presName="node" presStyleCnt="0"/>
      <dgm:spPr/>
    </dgm:pt>
    <dgm:pt modelId="{5E97DDB4-9D04-4BA2-923F-A9CEE5D12FB9}" type="pres">
      <dgm:prSet presAssocID="{CC71874B-887A-4584-9D6C-4BAA1B66F322}" presName="parentNode" presStyleLbl="node1" presStyleIdx="4" presStyleCnt="5">
        <dgm:presLayoutVars>
          <dgm:chMax val="1"/>
          <dgm:bulletEnabled val="1"/>
        </dgm:presLayoutVars>
      </dgm:prSet>
      <dgm:spPr/>
    </dgm:pt>
    <dgm:pt modelId="{E4DF5773-87EF-4F09-88D4-6287820D1BFA}" type="pres">
      <dgm:prSet presAssocID="{CC71874B-887A-4584-9D6C-4BAA1B66F322}" presName="childNode" presStyleLbl="revTx" presStyleIdx="3" presStyleCnt="4">
        <dgm:presLayoutVars>
          <dgm:bulletEnabled val="1"/>
        </dgm:presLayoutVars>
      </dgm:prSet>
      <dgm:spPr/>
    </dgm:pt>
  </dgm:ptLst>
  <dgm:cxnLst>
    <dgm:cxn modelId="{9E00D703-379E-4701-AB1B-BAF48C23391C}" type="presOf" srcId="{6AE4FB17-0E2F-4BA1-B1BE-6C51AB6C13E4}" destId="{AA5C8B63-2EF3-4F61-9A29-06BB5D6E5DE6}" srcOrd="0" destOrd="0" presId="urn:microsoft.com/office/officeart/2005/8/layout/radial2"/>
    <dgm:cxn modelId="{DD897309-9AA1-44F7-A626-C35860F298C3}" type="presOf" srcId="{84B14B01-2F24-4AA1-9F34-B6583083C026}" destId="{7CC73D17-CF04-4EAA-B05E-218A1648B92D}" srcOrd="0" destOrd="1" presId="urn:microsoft.com/office/officeart/2005/8/layout/radial2"/>
    <dgm:cxn modelId="{5FDE0211-3B37-4D36-91F4-A27916C29A8D}" srcId="{348E912F-12D3-467F-BFBE-4DB16C4F782C}" destId="{D829BC86-A96B-4B78-A034-C3DA370CAC49}" srcOrd="0" destOrd="0" parTransId="{DB7CCD58-03B2-4C3E-9E0C-0C5436E95238}" sibTransId="{CE0F8109-F17C-4BF5-8B71-102AD0161038}"/>
    <dgm:cxn modelId="{2A243416-7F0E-4E64-94CD-2094832F3ED9}" type="presOf" srcId="{348E912F-12D3-467F-BFBE-4DB16C4F782C}" destId="{57131E04-D90C-42B4-A4DA-E7D752B35F36}" srcOrd="0" destOrd="0" presId="urn:microsoft.com/office/officeart/2005/8/layout/radial2"/>
    <dgm:cxn modelId="{CD41A717-9880-4B9E-8066-03FA35148A69}" type="presOf" srcId="{85ED7BF9-3F57-4956-9B25-4766BBEA6D77}" destId="{E4DF5773-87EF-4F09-88D4-6287820D1BFA}" srcOrd="0" destOrd="2" presId="urn:microsoft.com/office/officeart/2005/8/layout/radial2"/>
    <dgm:cxn modelId="{02AB081D-86B4-4CDA-8270-FC4E9B1AA962}" type="presOf" srcId="{BB308935-C66C-4A10-9B60-56BC9A5DD1D5}" destId="{C7A2739A-1777-45BB-A6DC-74000AF654FB}" srcOrd="0" destOrd="0" presId="urn:microsoft.com/office/officeart/2005/8/layout/radial2"/>
    <dgm:cxn modelId="{0E5F941D-84DC-4152-888C-6303775E5E99}" srcId="{CD500E35-58BD-4605-BB3B-E17FD0FF49B2}" destId="{348E912F-12D3-467F-BFBE-4DB16C4F782C}" srcOrd="1" destOrd="0" parTransId="{4D9F2188-291C-4473-9103-FB8C6C7E10A7}" sibTransId="{9B1EB155-F8FD-4FFD-A343-CEF654B53E5D}"/>
    <dgm:cxn modelId="{7A0FCD2A-504A-4ACB-AC81-783A83102006}" srcId="{348E912F-12D3-467F-BFBE-4DB16C4F782C}" destId="{84B14B01-2F24-4AA1-9F34-B6583083C026}" srcOrd="1" destOrd="0" parTransId="{9787DD3F-2631-42C2-9C68-BDCE1D9F4F8C}" sibTransId="{F61856E2-A4C2-44CF-BDD8-516ED5390ABE}"/>
    <dgm:cxn modelId="{23D9032E-4838-439D-8105-306065D5AA26}" srcId="{0A2A1114-6277-4D4A-B6BB-E41949A2059D}" destId="{269FDBFB-F2D3-4370-AA3E-93061B223F9B}" srcOrd="2" destOrd="0" parTransId="{63F412C9-2FFE-499C-AF3B-6CF48B2539B5}" sibTransId="{D840BFCA-5EC2-4289-9090-D09472DB83E1}"/>
    <dgm:cxn modelId="{BDB0365B-B574-4040-85B9-021A278AD5D3}" srcId="{CD500E35-58BD-4605-BB3B-E17FD0FF49B2}" destId="{CC71874B-887A-4584-9D6C-4BAA1B66F322}" srcOrd="3" destOrd="0" parTransId="{70471625-34C4-4815-BC8A-C1A8FDB2C939}" sibTransId="{31E75E3B-8021-4788-955C-8E65E5369EFA}"/>
    <dgm:cxn modelId="{AD3CAF5C-39FE-406D-BE75-809D97CEAD32}" srcId="{CD500E35-58BD-4605-BB3B-E17FD0FF49B2}" destId="{6AE4FB17-0E2F-4BA1-B1BE-6C51AB6C13E4}" srcOrd="0" destOrd="0" parTransId="{95041C89-CA21-416B-A19B-2C0E713E4EFD}" sibTransId="{6A0FAC10-51C8-48FC-8B94-B45B9766BEC1}"/>
    <dgm:cxn modelId="{83FD2164-255C-4E56-ADC5-FC76F4C19F39}" type="presOf" srcId="{588C43CF-7981-488F-A5C2-82CCA04B1EFE}" destId="{012CC578-4A9C-4B0B-8BD9-A3EEDAF9308D}" srcOrd="0" destOrd="1" presId="urn:microsoft.com/office/officeart/2005/8/layout/radial2"/>
    <dgm:cxn modelId="{E4CA9D65-CE81-40BA-A9E8-7E1B02794553}" srcId="{CC71874B-887A-4584-9D6C-4BAA1B66F322}" destId="{85ED7BF9-3F57-4956-9B25-4766BBEA6D77}" srcOrd="2" destOrd="0" parTransId="{7CA289D8-86D6-434E-986D-57359AC94EAD}" sibTransId="{0EE3613A-5F9D-4EFF-972A-9C21302CFBB5}"/>
    <dgm:cxn modelId="{23AF1E70-D11A-48C6-ADDA-BBB8CB34A897}" type="presOf" srcId="{CD500E35-58BD-4605-BB3B-E17FD0FF49B2}" destId="{DA467177-163B-4E8A-81C9-E4F4021DFFA4}" srcOrd="0" destOrd="0" presId="urn:microsoft.com/office/officeart/2005/8/layout/radial2"/>
    <dgm:cxn modelId="{56387156-64FC-49FF-B97C-38C03B0A8F8B}" srcId="{0A2A1114-6277-4D4A-B6BB-E41949A2059D}" destId="{588C43CF-7981-488F-A5C2-82CCA04B1EFE}" srcOrd="1" destOrd="0" parTransId="{B110C1F4-E568-4DB4-8DA0-F5F22F372789}" sibTransId="{2DE9A4D1-75C0-4C1F-9081-546CF4348077}"/>
    <dgm:cxn modelId="{7A52D37C-8803-4DC8-AD92-7EC74E61A00F}" type="presOf" srcId="{95041C89-CA21-416B-A19B-2C0E713E4EFD}" destId="{7F5FB9B8-37FE-48F6-8A14-1FA6236D8DBD}" srcOrd="0" destOrd="0" presId="urn:microsoft.com/office/officeart/2005/8/layout/radial2"/>
    <dgm:cxn modelId="{3AC7C58B-251E-4683-9792-66F1F8246C99}" srcId="{6AE4FB17-0E2F-4BA1-B1BE-6C51AB6C13E4}" destId="{B4905E4E-0227-4209-B7B8-8DC425B1CFE2}" srcOrd="0" destOrd="0" parTransId="{D753C77E-0DF3-410C-8916-11AAD8459AB4}" sibTransId="{0FCB24BD-AB3F-432E-9BE7-CE691F35544F}"/>
    <dgm:cxn modelId="{14535A92-F209-4488-AACA-A22A1D30CD6C}" type="presOf" srcId="{70471625-34C4-4815-BC8A-C1A8FDB2C939}" destId="{BF651016-2437-4DC6-A928-49D7AC5C1300}" srcOrd="0" destOrd="0" presId="urn:microsoft.com/office/officeart/2005/8/layout/radial2"/>
    <dgm:cxn modelId="{43927BA0-7542-4C00-B692-1C2BFEDAA127}" srcId="{CD500E35-58BD-4605-BB3B-E17FD0FF49B2}" destId="{0A2A1114-6277-4D4A-B6BB-E41949A2059D}" srcOrd="2" destOrd="0" parTransId="{BB308935-C66C-4A10-9B60-56BC9A5DD1D5}" sibTransId="{4AFC5E8A-FD90-4602-A6F5-3444E6911D6F}"/>
    <dgm:cxn modelId="{7199FBA1-DD01-4290-AAA0-3E66FEFFCA2B}" type="presOf" srcId="{D829BC86-A96B-4B78-A034-C3DA370CAC49}" destId="{7CC73D17-CF04-4EAA-B05E-218A1648B92D}" srcOrd="0" destOrd="0" presId="urn:microsoft.com/office/officeart/2005/8/layout/radial2"/>
    <dgm:cxn modelId="{809714A2-A841-4EB4-BE30-1ECD79F7564A}" type="presOf" srcId="{CC71874B-887A-4584-9D6C-4BAA1B66F322}" destId="{5E97DDB4-9D04-4BA2-923F-A9CEE5D12FB9}" srcOrd="0" destOrd="0" presId="urn:microsoft.com/office/officeart/2005/8/layout/radial2"/>
    <dgm:cxn modelId="{BEF6CBB5-717A-4C68-B52B-7D418715451B}" type="presOf" srcId="{B4905E4E-0227-4209-B7B8-8DC425B1CFE2}" destId="{D2C06142-123A-44BF-A223-24F0554DE401}" srcOrd="0" destOrd="0" presId="urn:microsoft.com/office/officeart/2005/8/layout/radial2"/>
    <dgm:cxn modelId="{867447C8-BC7B-446B-AF50-217C0C33BDDB}" type="presOf" srcId="{0A2A1114-6277-4D4A-B6BB-E41949A2059D}" destId="{CF180B7F-FB2A-4079-A7DB-CCB16DB8CE57}" srcOrd="0" destOrd="0" presId="urn:microsoft.com/office/officeart/2005/8/layout/radial2"/>
    <dgm:cxn modelId="{BEFDECD4-D418-4816-8928-7F3A290F25AC}" srcId="{CC71874B-887A-4584-9D6C-4BAA1B66F322}" destId="{064656CE-A0C9-4040-8D9D-BB3433A10319}" srcOrd="1" destOrd="0" parTransId="{746BBBF6-9019-42B8-B898-784957940BA8}" sibTransId="{0C42C8BF-085A-4387-A14E-FFAA659F04EA}"/>
    <dgm:cxn modelId="{48E05DD5-3992-4638-AA09-5DC443E4D4D6}" type="presOf" srcId="{8E9C2700-8DB9-4690-9D3B-841896824B27}" destId="{012CC578-4A9C-4B0B-8BD9-A3EEDAF9308D}" srcOrd="0" destOrd="0" presId="urn:microsoft.com/office/officeart/2005/8/layout/radial2"/>
    <dgm:cxn modelId="{627819D6-4DED-438F-8C4C-2E4912030BD7}" srcId="{CC71874B-887A-4584-9D6C-4BAA1B66F322}" destId="{580FD118-C702-45F3-B26F-1C79FC21F96B}" srcOrd="0" destOrd="0" parTransId="{563FD813-3477-4980-A0F4-B025F2501013}" sibTransId="{A8113DD8-0D49-4754-AECC-FEC2C0505176}"/>
    <dgm:cxn modelId="{03D4DBD8-1D7B-49A9-9973-FFE7F1F9A127}" srcId="{0A2A1114-6277-4D4A-B6BB-E41949A2059D}" destId="{8E9C2700-8DB9-4690-9D3B-841896824B27}" srcOrd="0" destOrd="0" parTransId="{E9B527A8-228A-47BA-AFFC-EAD502A7D42B}" sibTransId="{14BDEF49-A7A7-462F-A6AD-01DADC79C270}"/>
    <dgm:cxn modelId="{50CA85E7-197A-40E5-9A2A-A4B6A82921A2}" type="presOf" srcId="{269FDBFB-F2D3-4370-AA3E-93061B223F9B}" destId="{012CC578-4A9C-4B0B-8BD9-A3EEDAF9308D}" srcOrd="0" destOrd="2" presId="urn:microsoft.com/office/officeart/2005/8/layout/radial2"/>
    <dgm:cxn modelId="{9161ABEE-896F-4571-AC66-8C34D0EE401A}" type="presOf" srcId="{580FD118-C702-45F3-B26F-1C79FC21F96B}" destId="{E4DF5773-87EF-4F09-88D4-6287820D1BFA}" srcOrd="0" destOrd="0" presId="urn:microsoft.com/office/officeart/2005/8/layout/radial2"/>
    <dgm:cxn modelId="{A21867EF-446D-43AF-AD8F-F05808BBA8ED}" type="presOf" srcId="{064656CE-A0C9-4040-8D9D-BB3433A10319}" destId="{E4DF5773-87EF-4F09-88D4-6287820D1BFA}" srcOrd="0" destOrd="1" presId="urn:microsoft.com/office/officeart/2005/8/layout/radial2"/>
    <dgm:cxn modelId="{298590FA-47DF-48DE-B1CC-0AA749FA6F13}" type="presOf" srcId="{4D9F2188-291C-4473-9103-FB8C6C7E10A7}" destId="{39E87717-1E80-46C2-B211-B9DA3A2D63E8}" srcOrd="0" destOrd="0" presId="urn:microsoft.com/office/officeart/2005/8/layout/radial2"/>
    <dgm:cxn modelId="{A750F3CC-3BF4-41C5-9BF4-B4A371E90577}" type="presParOf" srcId="{DA467177-163B-4E8A-81C9-E4F4021DFFA4}" destId="{DBDB2923-A753-4820-B573-47AC82DAD4B1}" srcOrd="0" destOrd="0" presId="urn:microsoft.com/office/officeart/2005/8/layout/radial2"/>
    <dgm:cxn modelId="{31083715-7A4A-4102-B7F7-4F0AF3E32D30}" type="presParOf" srcId="{DBDB2923-A753-4820-B573-47AC82DAD4B1}" destId="{4492B51A-D832-4AE9-9969-2BF95D4A4151}" srcOrd="0" destOrd="0" presId="urn:microsoft.com/office/officeart/2005/8/layout/radial2"/>
    <dgm:cxn modelId="{B8B359EA-D3C7-4B76-9AFC-9C75CE5154B1}" type="presParOf" srcId="{4492B51A-D832-4AE9-9969-2BF95D4A4151}" destId="{2AE58878-FC97-43F2-83B2-18F5C52F4D91}" srcOrd="0" destOrd="0" presId="urn:microsoft.com/office/officeart/2005/8/layout/radial2"/>
    <dgm:cxn modelId="{DA9026F9-8316-4009-A684-27145493E6FF}" type="presParOf" srcId="{4492B51A-D832-4AE9-9969-2BF95D4A4151}" destId="{11B7C40B-BB02-483D-B538-977FEAA088F7}" srcOrd="1" destOrd="0" presId="urn:microsoft.com/office/officeart/2005/8/layout/radial2"/>
    <dgm:cxn modelId="{D862300B-F493-4CA8-B805-1E841B687203}" type="presParOf" srcId="{DBDB2923-A753-4820-B573-47AC82DAD4B1}" destId="{7F5FB9B8-37FE-48F6-8A14-1FA6236D8DBD}" srcOrd="1" destOrd="0" presId="urn:microsoft.com/office/officeart/2005/8/layout/radial2"/>
    <dgm:cxn modelId="{AC78612B-7360-4A6D-886F-E4919D635615}" type="presParOf" srcId="{DBDB2923-A753-4820-B573-47AC82DAD4B1}" destId="{A28AC027-2445-4944-8953-622303EE45F0}" srcOrd="2" destOrd="0" presId="urn:microsoft.com/office/officeart/2005/8/layout/radial2"/>
    <dgm:cxn modelId="{AC61FA8D-C0ED-41C8-8558-07877F3CD235}" type="presParOf" srcId="{A28AC027-2445-4944-8953-622303EE45F0}" destId="{AA5C8B63-2EF3-4F61-9A29-06BB5D6E5DE6}" srcOrd="0" destOrd="0" presId="urn:microsoft.com/office/officeart/2005/8/layout/radial2"/>
    <dgm:cxn modelId="{DFA6B708-9C11-45D4-AED8-F20B13B053C5}" type="presParOf" srcId="{A28AC027-2445-4944-8953-622303EE45F0}" destId="{D2C06142-123A-44BF-A223-24F0554DE401}" srcOrd="1" destOrd="0" presId="urn:microsoft.com/office/officeart/2005/8/layout/radial2"/>
    <dgm:cxn modelId="{6CB98E3D-7DFF-47D7-816A-866DAC38CC2B}" type="presParOf" srcId="{DBDB2923-A753-4820-B573-47AC82DAD4B1}" destId="{39E87717-1E80-46C2-B211-B9DA3A2D63E8}" srcOrd="3" destOrd="0" presId="urn:microsoft.com/office/officeart/2005/8/layout/radial2"/>
    <dgm:cxn modelId="{4DA79FFA-A322-43B0-8C7B-F6481E431425}" type="presParOf" srcId="{DBDB2923-A753-4820-B573-47AC82DAD4B1}" destId="{2EEC9BF4-E79D-4503-AD47-DE9040D2B0BC}" srcOrd="4" destOrd="0" presId="urn:microsoft.com/office/officeart/2005/8/layout/radial2"/>
    <dgm:cxn modelId="{10927C89-08E9-4541-B768-EEECF3859E58}" type="presParOf" srcId="{2EEC9BF4-E79D-4503-AD47-DE9040D2B0BC}" destId="{57131E04-D90C-42B4-A4DA-E7D752B35F36}" srcOrd="0" destOrd="0" presId="urn:microsoft.com/office/officeart/2005/8/layout/radial2"/>
    <dgm:cxn modelId="{C5178B90-1B3E-4F16-A9AD-D995E0C9C132}" type="presParOf" srcId="{2EEC9BF4-E79D-4503-AD47-DE9040D2B0BC}" destId="{7CC73D17-CF04-4EAA-B05E-218A1648B92D}" srcOrd="1" destOrd="0" presId="urn:microsoft.com/office/officeart/2005/8/layout/radial2"/>
    <dgm:cxn modelId="{3F7E41F8-BBCD-4E36-A7CB-1BD343B0E8D4}" type="presParOf" srcId="{DBDB2923-A753-4820-B573-47AC82DAD4B1}" destId="{C7A2739A-1777-45BB-A6DC-74000AF654FB}" srcOrd="5" destOrd="0" presId="urn:microsoft.com/office/officeart/2005/8/layout/radial2"/>
    <dgm:cxn modelId="{A13CD3DB-A42A-492C-992C-E73C02083C8A}" type="presParOf" srcId="{DBDB2923-A753-4820-B573-47AC82DAD4B1}" destId="{F3EBB2CE-79C6-4A8D-97B2-BE7094FBFC84}" srcOrd="6" destOrd="0" presId="urn:microsoft.com/office/officeart/2005/8/layout/radial2"/>
    <dgm:cxn modelId="{1AACFAD0-C74B-40BC-841C-29C354F0452A}" type="presParOf" srcId="{F3EBB2CE-79C6-4A8D-97B2-BE7094FBFC84}" destId="{CF180B7F-FB2A-4079-A7DB-CCB16DB8CE57}" srcOrd="0" destOrd="0" presId="urn:microsoft.com/office/officeart/2005/8/layout/radial2"/>
    <dgm:cxn modelId="{4DF618DC-21AB-4678-8929-6BF4C9396365}" type="presParOf" srcId="{F3EBB2CE-79C6-4A8D-97B2-BE7094FBFC84}" destId="{012CC578-4A9C-4B0B-8BD9-A3EEDAF9308D}" srcOrd="1" destOrd="0" presId="urn:microsoft.com/office/officeart/2005/8/layout/radial2"/>
    <dgm:cxn modelId="{3FDC67AF-A32A-4C34-9A7E-E10C0FDF054F}" type="presParOf" srcId="{DBDB2923-A753-4820-B573-47AC82DAD4B1}" destId="{BF651016-2437-4DC6-A928-49D7AC5C1300}" srcOrd="7" destOrd="0" presId="urn:microsoft.com/office/officeart/2005/8/layout/radial2"/>
    <dgm:cxn modelId="{6821462C-66BF-4323-AF99-315F1FD954F4}" type="presParOf" srcId="{DBDB2923-A753-4820-B573-47AC82DAD4B1}" destId="{679B3498-76D2-4893-86E4-05C0ED517B6C}" srcOrd="8" destOrd="0" presId="urn:microsoft.com/office/officeart/2005/8/layout/radial2"/>
    <dgm:cxn modelId="{B6A648B5-0C99-4911-A003-F95F324F2810}" type="presParOf" srcId="{679B3498-76D2-4893-86E4-05C0ED517B6C}" destId="{5E97DDB4-9D04-4BA2-923F-A9CEE5D12FB9}" srcOrd="0" destOrd="0" presId="urn:microsoft.com/office/officeart/2005/8/layout/radial2"/>
    <dgm:cxn modelId="{27D6EF4B-2125-4E0A-8393-DFBA3B30660B}" type="presParOf" srcId="{679B3498-76D2-4893-86E4-05C0ED517B6C}" destId="{E4DF5773-87EF-4F09-88D4-6287820D1BFA}"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7BE8FE-223A-4B22-807F-0B61245013A6}" type="doc">
      <dgm:prSet loTypeId="urn:microsoft.com/office/officeart/2009/3/layout/StepUpProcess" loCatId="process" qsTypeId="urn:microsoft.com/office/officeart/2005/8/quickstyle/simple1" qsCatId="simple" csTypeId="urn:microsoft.com/office/officeart/2005/8/colors/accent2_2" csCatId="accent2" phldr="1"/>
      <dgm:spPr/>
      <dgm:t>
        <a:bodyPr/>
        <a:lstStyle/>
        <a:p>
          <a:endParaRPr lang="en-US"/>
        </a:p>
      </dgm:t>
    </dgm:pt>
    <dgm:pt modelId="{6B29F3B3-C725-4993-9A9C-0067507CAE9A}">
      <dgm:prSet phldrT="[Text]"/>
      <dgm:spPr/>
      <dgm:t>
        <a:bodyPr/>
        <a:lstStyle/>
        <a:p>
          <a:r>
            <a:rPr lang="en-US" dirty="0"/>
            <a:t>Start with Substance</a:t>
          </a:r>
        </a:p>
      </dgm:t>
    </dgm:pt>
    <dgm:pt modelId="{FA162252-1B96-497B-8656-46514466C532}" type="parTrans" cxnId="{5F7E04EB-F2E3-4173-880F-7C645E23F39F}">
      <dgm:prSet/>
      <dgm:spPr/>
      <dgm:t>
        <a:bodyPr/>
        <a:lstStyle/>
        <a:p>
          <a:endParaRPr lang="en-US"/>
        </a:p>
      </dgm:t>
    </dgm:pt>
    <dgm:pt modelId="{1F18888B-6C11-481D-AE25-9586F39E58BA}" type="sibTrans" cxnId="{5F7E04EB-F2E3-4173-880F-7C645E23F39F}">
      <dgm:prSet/>
      <dgm:spPr/>
      <dgm:t>
        <a:bodyPr/>
        <a:lstStyle/>
        <a:p>
          <a:endParaRPr lang="en-US"/>
        </a:p>
      </dgm:t>
    </dgm:pt>
    <dgm:pt modelId="{026BAD85-C614-4737-B4AF-A6588BFF119F}">
      <dgm:prSet phldrT="[Text]"/>
      <dgm:spPr/>
      <dgm:t>
        <a:bodyPr/>
        <a:lstStyle/>
        <a:p>
          <a:r>
            <a:rPr lang="en-US" dirty="0"/>
            <a:t>Build Empathy</a:t>
          </a:r>
        </a:p>
      </dgm:t>
    </dgm:pt>
    <dgm:pt modelId="{47C2CA97-5DCD-4303-BEB2-97A5D8360C11}" type="parTrans" cxnId="{477AA427-EACE-4F3E-8880-07C84B32745A}">
      <dgm:prSet/>
      <dgm:spPr/>
      <dgm:t>
        <a:bodyPr/>
        <a:lstStyle/>
        <a:p>
          <a:endParaRPr lang="en-US"/>
        </a:p>
      </dgm:t>
    </dgm:pt>
    <dgm:pt modelId="{252AA5EB-A7E0-4296-947C-BE7E7A1C792E}" type="sibTrans" cxnId="{477AA427-EACE-4F3E-8880-07C84B32745A}">
      <dgm:prSet/>
      <dgm:spPr/>
      <dgm:t>
        <a:bodyPr/>
        <a:lstStyle/>
        <a:p>
          <a:endParaRPr lang="en-US"/>
        </a:p>
      </dgm:t>
    </dgm:pt>
    <dgm:pt modelId="{4046ADDD-0C20-4C3A-B53F-FDCF0F9AB04F}">
      <dgm:prSet phldrT="[Text]"/>
      <dgm:spPr/>
      <dgm:t>
        <a:bodyPr/>
        <a:lstStyle/>
        <a:p>
          <a:r>
            <a:rPr lang="en-US" dirty="0"/>
            <a:t>Establish Credibility</a:t>
          </a:r>
        </a:p>
      </dgm:t>
    </dgm:pt>
    <dgm:pt modelId="{7AF7B3EE-7FBA-46F2-BC13-300FE213A0B2}" type="parTrans" cxnId="{0F4E2A6B-3742-4D6D-BF9F-E93D8447B592}">
      <dgm:prSet/>
      <dgm:spPr/>
      <dgm:t>
        <a:bodyPr/>
        <a:lstStyle/>
        <a:p>
          <a:endParaRPr lang="en-US"/>
        </a:p>
      </dgm:t>
    </dgm:pt>
    <dgm:pt modelId="{86BB057B-516E-4BEB-8757-911BB65AC853}" type="sibTrans" cxnId="{0F4E2A6B-3742-4D6D-BF9F-E93D8447B592}">
      <dgm:prSet/>
      <dgm:spPr/>
      <dgm:t>
        <a:bodyPr/>
        <a:lstStyle/>
        <a:p>
          <a:endParaRPr lang="en-US"/>
        </a:p>
      </dgm:t>
    </dgm:pt>
    <dgm:pt modelId="{15C633FC-B5C7-4EDF-843A-15DCA9BCC1F9}" type="pres">
      <dgm:prSet presAssocID="{427BE8FE-223A-4B22-807F-0B61245013A6}" presName="rootnode" presStyleCnt="0">
        <dgm:presLayoutVars>
          <dgm:chMax/>
          <dgm:chPref/>
          <dgm:dir/>
          <dgm:animLvl val="lvl"/>
        </dgm:presLayoutVars>
      </dgm:prSet>
      <dgm:spPr/>
    </dgm:pt>
    <dgm:pt modelId="{C185AD39-BF28-4DAE-AE95-B6CC3DE44441}" type="pres">
      <dgm:prSet presAssocID="{6B29F3B3-C725-4993-9A9C-0067507CAE9A}" presName="composite" presStyleCnt="0"/>
      <dgm:spPr/>
    </dgm:pt>
    <dgm:pt modelId="{F5D95D9C-F3E2-4D37-84E4-05791B5D3FDD}" type="pres">
      <dgm:prSet presAssocID="{6B29F3B3-C725-4993-9A9C-0067507CAE9A}" presName="LShape" presStyleLbl="alignNode1" presStyleIdx="0" presStyleCnt="5"/>
      <dgm:spPr>
        <a:solidFill>
          <a:srgbClr val="9999FF"/>
        </a:solidFill>
      </dgm:spPr>
    </dgm:pt>
    <dgm:pt modelId="{594519D6-2033-4309-9380-D61914776E9F}" type="pres">
      <dgm:prSet presAssocID="{6B29F3B3-C725-4993-9A9C-0067507CAE9A}" presName="ParentText" presStyleLbl="revTx" presStyleIdx="0" presStyleCnt="3">
        <dgm:presLayoutVars>
          <dgm:chMax val="0"/>
          <dgm:chPref val="0"/>
          <dgm:bulletEnabled val="1"/>
        </dgm:presLayoutVars>
      </dgm:prSet>
      <dgm:spPr/>
    </dgm:pt>
    <dgm:pt modelId="{CAF6EAA6-17F5-4E57-A219-4FA7248FC648}" type="pres">
      <dgm:prSet presAssocID="{6B29F3B3-C725-4993-9A9C-0067507CAE9A}" presName="Triangle" presStyleLbl="alignNode1" presStyleIdx="1" presStyleCnt="5"/>
      <dgm:spPr/>
    </dgm:pt>
    <dgm:pt modelId="{5D12E071-A072-43F3-B1B1-5F4C608867C9}" type="pres">
      <dgm:prSet presAssocID="{1F18888B-6C11-481D-AE25-9586F39E58BA}" presName="sibTrans" presStyleCnt="0"/>
      <dgm:spPr/>
    </dgm:pt>
    <dgm:pt modelId="{2A4EB59D-4909-46E7-BAD7-0DDF26B4D8C5}" type="pres">
      <dgm:prSet presAssocID="{1F18888B-6C11-481D-AE25-9586F39E58BA}" presName="space" presStyleCnt="0"/>
      <dgm:spPr/>
    </dgm:pt>
    <dgm:pt modelId="{CFD52C38-C4D8-49BD-BBD9-3A2F5A30D869}" type="pres">
      <dgm:prSet presAssocID="{026BAD85-C614-4737-B4AF-A6588BFF119F}" presName="composite" presStyleCnt="0"/>
      <dgm:spPr/>
    </dgm:pt>
    <dgm:pt modelId="{1A36BB55-4A7B-426E-AD5B-0C43EF7567E7}" type="pres">
      <dgm:prSet presAssocID="{026BAD85-C614-4737-B4AF-A6588BFF119F}" presName="LShape" presStyleLbl="alignNode1" presStyleIdx="2" presStyleCnt="5"/>
      <dgm:spPr>
        <a:solidFill>
          <a:srgbClr val="FF99CC"/>
        </a:solidFill>
      </dgm:spPr>
    </dgm:pt>
    <dgm:pt modelId="{2FAA9E3A-1FC0-4366-8F9A-C547E6F121A0}" type="pres">
      <dgm:prSet presAssocID="{026BAD85-C614-4737-B4AF-A6588BFF119F}" presName="ParentText" presStyleLbl="revTx" presStyleIdx="1" presStyleCnt="3">
        <dgm:presLayoutVars>
          <dgm:chMax val="0"/>
          <dgm:chPref val="0"/>
          <dgm:bulletEnabled val="1"/>
        </dgm:presLayoutVars>
      </dgm:prSet>
      <dgm:spPr/>
    </dgm:pt>
    <dgm:pt modelId="{C7135086-BB25-4DCE-B2EF-127F9595D4E6}" type="pres">
      <dgm:prSet presAssocID="{026BAD85-C614-4737-B4AF-A6588BFF119F}" presName="Triangle" presStyleLbl="alignNode1" presStyleIdx="3" presStyleCnt="5"/>
      <dgm:spPr/>
    </dgm:pt>
    <dgm:pt modelId="{1F0BFE31-E0C1-45B3-8B7A-D5DB5FAF3AD2}" type="pres">
      <dgm:prSet presAssocID="{252AA5EB-A7E0-4296-947C-BE7E7A1C792E}" presName="sibTrans" presStyleCnt="0"/>
      <dgm:spPr/>
    </dgm:pt>
    <dgm:pt modelId="{8B985178-6F37-48AA-99DE-C218E1C77B85}" type="pres">
      <dgm:prSet presAssocID="{252AA5EB-A7E0-4296-947C-BE7E7A1C792E}" presName="space" presStyleCnt="0"/>
      <dgm:spPr/>
    </dgm:pt>
    <dgm:pt modelId="{0F18E7F8-D816-4D54-BAD0-7881F34EC43B}" type="pres">
      <dgm:prSet presAssocID="{4046ADDD-0C20-4C3A-B53F-FDCF0F9AB04F}" presName="composite" presStyleCnt="0"/>
      <dgm:spPr/>
    </dgm:pt>
    <dgm:pt modelId="{EE84CDF5-F605-4CA8-A54D-CF3E7E66C689}" type="pres">
      <dgm:prSet presAssocID="{4046ADDD-0C20-4C3A-B53F-FDCF0F9AB04F}" presName="LShape" presStyleLbl="alignNode1" presStyleIdx="4" presStyleCnt="5"/>
      <dgm:spPr>
        <a:solidFill>
          <a:schemeClr val="accent6">
            <a:lumMod val="75000"/>
          </a:schemeClr>
        </a:solidFill>
      </dgm:spPr>
    </dgm:pt>
    <dgm:pt modelId="{4E72E0AA-4ACA-466C-9856-4E22D3D7D214}" type="pres">
      <dgm:prSet presAssocID="{4046ADDD-0C20-4C3A-B53F-FDCF0F9AB04F}" presName="ParentText" presStyleLbl="revTx" presStyleIdx="2" presStyleCnt="3">
        <dgm:presLayoutVars>
          <dgm:chMax val="0"/>
          <dgm:chPref val="0"/>
          <dgm:bulletEnabled val="1"/>
        </dgm:presLayoutVars>
      </dgm:prSet>
      <dgm:spPr/>
    </dgm:pt>
  </dgm:ptLst>
  <dgm:cxnLst>
    <dgm:cxn modelId="{17FBF717-CEB6-4D95-9E96-D9CDC8944CC7}" type="presOf" srcId="{427BE8FE-223A-4B22-807F-0B61245013A6}" destId="{15C633FC-B5C7-4EDF-843A-15DCA9BCC1F9}" srcOrd="0" destOrd="0" presId="urn:microsoft.com/office/officeart/2009/3/layout/StepUpProcess"/>
    <dgm:cxn modelId="{477AA427-EACE-4F3E-8880-07C84B32745A}" srcId="{427BE8FE-223A-4B22-807F-0B61245013A6}" destId="{026BAD85-C614-4737-B4AF-A6588BFF119F}" srcOrd="1" destOrd="0" parTransId="{47C2CA97-5DCD-4303-BEB2-97A5D8360C11}" sibTransId="{252AA5EB-A7E0-4296-947C-BE7E7A1C792E}"/>
    <dgm:cxn modelId="{219E8F3F-B887-4355-BB68-EE27F6E553AF}" type="presOf" srcId="{4046ADDD-0C20-4C3A-B53F-FDCF0F9AB04F}" destId="{4E72E0AA-4ACA-466C-9856-4E22D3D7D214}" srcOrd="0" destOrd="0" presId="urn:microsoft.com/office/officeart/2009/3/layout/StepUpProcess"/>
    <dgm:cxn modelId="{EC13C647-D5C4-4710-AC14-DA479FE524D4}" type="presOf" srcId="{026BAD85-C614-4737-B4AF-A6588BFF119F}" destId="{2FAA9E3A-1FC0-4366-8F9A-C547E6F121A0}" srcOrd="0" destOrd="0" presId="urn:microsoft.com/office/officeart/2009/3/layout/StepUpProcess"/>
    <dgm:cxn modelId="{0F4E2A6B-3742-4D6D-BF9F-E93D8447B592}" srcId="{427BE8FE-223A-4B22-807F-0B61245013A6}" destId="{4046ADDD-0C20-4C3A-B53F-FDCF0F9AB04F}" srcOrd="2" destOrd="0" parTransId="{7AF7B3EE-7FBA-46F2-BC13-300FE213A0B2}" sibTransId="{86BB057B-516E-4BEB-8757-911BB65AC853}"/>
    <dgm:cxn modelId="{1CFDE0CA-D7E0-4194-B03C-2DC7B2C43118}" type="presOf" srcId="{6B29F3B3-C725-4993-9A9C-0067507CAE9A}" destId="{594519D6-2033-4309-9380-D61914776E9F}" srcOrd="0" destOrd="0" presId="urn:microsoft.com/office/officeart/2009/3/layout/StepUpProcess"/>
    <dgm:cxn modelId="{5F7E04EB-F2E3-4173-880F-7C645E23F39F}" srcId="{427BE8FE-223A-4B22-807F-0B61245013A6}" destId="{6B29F3B3-C725-4993-9A9C-0067507CAE9A}" srcOrd="0" destOrd="0" parTransId="{FA162252-1B96-497B-8656-46514466C532}" sibTransId="{1F18888B-6C11-481D-AE25-9586F39E58BA}"/>
    <dgm:cxn modelId="{B53F28C9-874A-4086-A7AA-14CF61A919DA}" type="presParOf" srcId="{15C633FC-B5C7-4EDF-843A-15DCA9BCC1F9}" destId="{C185AD39-BF28-4DAE-AE95-B6CC3DE44441}" srcOrd="0" destOrd="0" presId="urn:microsoft.com/office/officeart/2009/3/layout/StepUpProcess"/>
    <dgm:cxn modelId="{04B5B927-CB50-4B7E-A54A-C547E0C2A16E}" type="presParOf" srcId="{C185AD39-BF28-4DAE-AE95-B6CC3DE44441}" destId="{F5D95D9C-F3E2-4D37-84E4-05791B5D3FDD}" srcOrd="0" destOrd="0" presId="urn:microsoft.com/office/officeart/2009/3/layout/StepUpProcess"/>
    <dgm:cxn modelId="{7298FAFD-87DE-4D5F-B9D4-ED4581A6A841}" type="presParOf" srcId="{C185AD39-BF28-4DAE-AE95-B6CC3DE44441}" destId="{594519D6-2033-4309-9380-D61914776E9F}" srcOrd="1" destOrd="0" presId="urn:microsoft.com/office/officeart/2009/3/layout/StepUpProcess"/>
    <dgm:cxn modelId="{86578BF1-B3B5-4169-80AB-9D14B5589BC9}" type="presParOf" srcId="{C185AD39-BF28-4DAE-AE95-B6CC3DE44441}" destId="{CAF6EAA6-17F5-4E57-A219-4FA7248FC648}" srcOrd="2" destOrd="0" presId="urn:microsoft.com/office/officeart/2009/3/layout/StepUpProcess"/>
    <dgm:cxn modelId="{4267F8C1-B50F-4C36-81D7-61B2D8251C6E}" type="presParOf" srcId="{15C633FC-B5C7-4EDF-843A-15DCA9BCC1F9}" destId="{5D12E071-A072-43F3-B1B1-5F4C608867C9}" srcOrd="1" destOrd="0" presId="urn:microsoft.com/office/officeart/2009/3/layout/StepUpProcess"/>
    <dgm:cxn modelId="{3A8FD066-5359-4B25-AA97-5F035386DBDF}" type="presParOf" srcId="{5D12E071-A072-43F3-B1B1-5F4C608867C9}" destId="{2A4EB59D-4909-46E7-BAD7-0DDF26B4D8C5}" srcOrd="0" destOrd="0" presId="urn:microsoft.com/office/officeart/2009/3/layout/StepUpProcess"/>
    <dgm:cxn modelId="{DEB56595-6DF7-4F89-8493-FEDD4E2F8752}" type="presParOf" srcId="{15C633FC-B5C7-4EDF-843A-15DCA9BCC1F9}" destId="{CFD52C38-C4D8-49BD-BBD9-3A2F5A30D869}" srcOrd="2" destOrd="0" presId="urn:microsoft.com/office/officeart/2009/3/layout/StepUpProcess"/>
    <dgm:cxn modelId="{2E2975D4-B98C-49A3-A1ED-C90603F7EA37}" type="presParOf" srcId="{CFD52C38-C4D8-49BD-BBD9-3A2F5A30D869}" destId="{1A36BB55-4A7B-426E-AD5B-0C43EF7567E7}" srcOrd="0" destOrd="0" presId="urn:microsoft.com/office/officeart/2009/3/layout/StepUpProcess"/>
    <dgm:cxn modelId="{1A9912D0-DBBB-49C6-9321-70149011C3F1}" type="presParOf" srcId="{CFD52C38-C4D8-49BD-BBD9-3A2F5A30D869}" destId="{2FAA9E3A-1FC0-4366-8F9A-C547E6F121A0}" srcOrd="1" destOrd="0" presId="urn:microsoft.com/office/officeart/2009/3/layout/StepUpProcess"/>
    <dgm:cxn modelId="{F35BCFB3-B9B6-4604-B68B-624857391C81}" type="presParOf" srcId="{CFD52C38-C4D8-49BD-BBD9-3A2F5A30D869}" destId="{C7135086-BB25-4DCE-B2EF-127F9595D4E6}" srcOrd="2" destOrd="0" presId="urn:microsoft.com/office/officeart/2009/3/layout/StepUpProcess"/>
    <dgm:cxn modelId="{F239FED7-C071-4F41-8DA3-EA82CF6672EE}" type="presParOf" srcId="{15C633FC-B5C7-4EDF-843A-15DCA9BCC1F9}" destId="{1F0BFE31-E0C1-45B3-8B7A-D5DB5FAF3AD2}" srcOrd="3" destOrd="0" presId="urn:microsoft.com/office/officeart/2009/3/layout/StepUpProcess"/>
    <dgm:cxn modelId="{C144574C-3DB4-49B3-9E1D-5ACB01B9CBF0}" type="presParOf" srcId="{1F0BFE31-E0C1-45B3-8B7A-D5DB5FAF3AD2}" destId="{8B985178-6F37-48AA-99DE-C218E1C77B85}" srcOrd="0" destOrd="0" presId="urn:microsoft.com/office/officeart/2009/3/layout/StepUpProcess"/>
    <dgm:cxn modelId="{8809F963-47C8-46F1-9114-D9D1F61960E5}" type="presParOf" srcId="{15C633FC-B5C7-4EDF-843A-15DCA9BCC1F9}" destId="{0F18E7F8-D816-4D54-BAD0-7881F34EC43B}" srcOrd="4" destOrd="0" presId="urn:microsoft.com/office/officeart/2009/3/layout/StepUpProcess"/>
    <dgm:cxn modelId="{3BEC2D59-C516-4D25-9BC9-4E9FB45016BF}" type="presParOf" srcId="{0F18E7F8-D816-4D54-BAD0-7881F34EC43B}" destId="{EE84CDF5-F605-4CA8-A54D-CF3E7E66C689}" srcOrd="0" destOrd="0" presId="urn:microsoft.com/office/officeart/2009/3/layout/StepUpProcess"/>
    <dgm:cxn modelId="{59EFE5D7-EDF8-4DFD-BE0C-7F9B2E9049E7}" type="presParOf" srcId="{0F18E7F8-D816-4D54-BAD0-7881F34EC43B}" destId="{4E72E0AA-4ACA-466C-9856-4E22D3D7D214}"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4B13DD-E98E-4A1A-9C95-730F88C68857}" type="doc">
      <dgm:prSet loTypeId="urn:microsoft.com/office/officeart/2005/8/layout/venn1" loCatId="relationship" qsTypeId="urn:microsoft.com/office/officeart/2005/8/quickstyle/simple1" qsCatId="simple" csTypeId="urn:microsoft.com/office/officeart/2005/8/colors/colorful5" csCatId="colorful" phldr="1"/>
      <dgm:spPr/>
    </dgm:pt>
    <dgm:pt modelId="{FE75BB4F-85ED-4A0F-A5AB-45D1A5614916}">
      <dgm:prSet phldrT="[Text]"/>
      <dgm:spPr>
        <a:solidFill>
          <a:srgbClr val="9999FF">
            <a:alpha val="49804"/>
          </a:srgbClr>
        </a:solidFill>
      </dgm:spPr>
      <dgm:t>
        <a:bodyPr/>
        <a:lstStyle/>
        <a:p>
          <a:r>
            <a:rPr lang="en-US" dirty="0"/>
            <a:t>Logos</a:t>
          </a:r>
        </a:p>
      </dgm:t>
    </dgm:pt>
    <dgm:pt modelId="{1A5CDD2E-9CED-4949-A012-A3AFA84C51ED}" type="parTrans" cxnId="{38716C89-F194-4473-9893-BE3F312BA987}">
      <dgm:prSet/>
      <dgm:spPr/>
      <dgm:t>
        <a:bodyPr/>
        <a:lstStyle/>
        <a:p>
          <a:endParaRPr lang="en-US"/>
        </a:p>
      </dgm:t>
    </dgm:pt>
    <dgm:pt modelId="{A121D472-2E45-42FB-9437-8C619BB7A9B0}" type="sibTrans" cxnId="{38716C89-F194-4473-9893-BE3F312BA987}">
      <dgm:prSet/>
      <dgm:spPr/>
      <dgm:t>
        <a:bodyPr/>
        <a:lstStyle/>
        <a:p>
          <a:endParaRPr lang="en-US"/>
        </a:p>
      </dgm:t>
    </dgm:pt>
    <dgm:pt modelId="{88BFF213-D956-409D-B216-DCD93509764C}">
      <dgm:prSet phldrT="[Text]"/>
      <dgm:spPr>
        <a:solidFill>
          <a:schemeClr val="accent6">
            <a:lumMod val="75000"/>
            <a:alpha val="50000"/>
          </a:schemeClr>
        </a:solidFill>
      </dgm:spPr>
      <dgm:t>
        <a:bodyPr/>
        <a:lstStyle/>
        <a:p>
          <a:r>
            <a:rPr lang="en-US" dirty="0"/>
            <a:t>Ethos</a:t>
          </a:r>
        </a:p>
      </dgm:t>
    </dgm:pt>
    <dgm:pt modelId="{A5C308BA-F695-4CCF-B96B-4CE09DFC6EF9}" type="parTrans" cxnId="{5ABC4FFB-DEFF-4A27-B079-D88BC765C2FA}">
      <dgm:prSet/>
      <dgm:spPr/>
      <dgm:t>
        <a:bodyPr/>
        <a:lstStyle/>
        <a:p>
          <a:endParaRPr lang="en-US"/>
        </a:p>
      </dgm:t>
    </dgm:pt>
    <dgm:pt modelId="{7395AD3E-210A-4A76-BCE3-F9F19642F9E8}" type="sibTrans" cxnId="{5ABC4FFB-DEFF-4A27-B079-D88BC765C2FA}">
      <dgm:prSet/>
      <dgm:spPr/>
      <dgm:t>
        <a:bodyPr/>
        <a:lstStyle/>
        <a:p>
          <a:endParaRPr lang="en-US"/>
        </a:p>
      </dgm:t>
    </dgm:pt>
    <dgm:pt modelId="{074E10EA-7D85-4A46-AA7C-7E182217A9D4}">
      <dgm:prSet phldrT="[Text]"/>
      <dgm:spPr>
        <a:solidFill>
          <a:srgbClr val="FF99CC">
            <a:alpha val="49804"/>
          </a:srgbClr>
        </a:solidFill>
      </dgm:spPr>
      <dgm:t>
        <a:bodyPr/>
        <a:lstStyle/>
        <a:p>
          <a:r>
            <a:rPr lang="en-US" dirty="0"/>
            <a:t>Pathos</a:t>
          </a:r>
        </a:p>
      </dgm:t>
    </dgm:pt>
    <dgm:pt modelId="{DB1BB387-1890-410B-B11A-33174118087B}" type="parTrans" cxnId="{A637234A-B090-401E-B8A7-037F5C27F2D4}">
      <dgm:prSet/>
      <dgm:spPr/>
      <dgm:t>
        <a:bodyPr/>
        <a:lstStyle/>
        <a:p>
          <a:endParaRPr lang="en-US"/>
        </a:p>
      </dgm:t>
    </dgm:pt>
    <dgm:pt modelId="{0F390A6D-5A6D-4090-9518-012F334EE0BD}" type="sibTrans" cxnId="{A637234A-B090-401E-B8A7-037F5C27F2D4}">
      <dgm:prSet/>
      <dgm:spPr/>
      <dgm:t>
        <a:bodyPr/>
        <a:lstStyle/>
        <a:p>
          <a:endParaRPr lang="en-US"/>
        </a:p>
      </dgm:t>
    </dgm:pt>
    <dgm:pt modelId="{80A5978C-B381-4442-80FD-C54490BBDCA6}" type="pres">
      <dgm:prSet presAssocID="{734B13DD-E98E-4A1A-9C95-730F88C68857}" presName="compositeShape" presStyleCnt="0">
        <dgm:presLayoutVars>
          <dgm:chMax val="7"/>
          <dgm:dir/>
          <dgm:resizeHandles val="exact"/>
        </dgm:presLayoutVars>
      </dgm:prSet>
      <dgm:spPr/>
    </dgm:pt>
    <dgm:pt modelId="{BF25F1EB-0A2C-4C2F-ABD1-6FAA6AFDB86E}" type="pres">
      <dgm:prSet presAssocID="{FE75BB4F-85ED-4A0F-A5AB-45D1A5614916}" presName="circ1" presStyleLbl="vennNode1" presStyleIdx="0" presStyleCnt="3"/>
      <dgm:spPr/>
    </dgm:pt>
    <dgm:pt modelId="{ED224228-40BE-4CAE-88D1-0EDE03C48ACE}" type="pres">
      <dgm:prSet presAssocID="{FE75BB4F-85ED-4A0F-A5AB-45D1A5614916}" presName="circ1Tx" presStyleLbl="revTx" presStyleIdx="0" presStyleCnt="0">
        <dgm:presLayoutVars>
          <dgm:chMax val="0"/>
          <dgm:chPref val="0"/>
          <dgm:bulletEnabled val="1"/>
        </dgm:presLayoutVars>
      </dgm:prSet>
      <dgm:spPr/>
    </dgm:pt>
    <dgm:pt modelId="{26FBA4B6-7297-4FA8-BDA9-9690344EBA1A}" type="pres">
      <dgm:prSet presAssocID="{88BFF213-D956-409D-B216-DCD93509764C}" presName="circ2" presStyleLbl="vennNode1" presStyleIdx="1" presStyleCnt="3" custLinFactNeighborX="568" custLinFactNeighborY="-1502"/>
      <dgm:spPr/>
    </dgm:pt>
    <dgm:pt modelId="{39200DBF-142B-460C-967F-68557EE6C604}" type="pres">
      <dgm:prSet presAssocID="{88BFF213-D956-409D-B216-DCD93509764C}" presName="circ2Tx" presStyleLbl="revTx" presStyleIdx="0" presStyleCnt="0">
        <dgm:presLayoutVars>
          <dgm:chMax val="0"/>
          <dgm:chPref val="0"/>
          <dgm:bulletEnabled val="1"/>
        </dgm:presLayoutVars>
      </dgm:prSet>
      <dgm:spPr/>
    </dgm:pt>
    <dgm:pt modelId="{B465D6A5-B14B-4462-BEC8-749F3697FEDF}" type="pres">
      <dgm:prSet presAssocID="{074E10EA-7D85-4A46-AA7C-7E182217A9D4}" presName="circ3" presStyleLbl="vennNode1" presStyleIdx="2" presStyleCnt="3" custLinFactNeighborX="-506" custLinFactNeighborY="170"/>
      <dgm:spPr/>
    </dgm:pt>
    <dgm:pt modelId="{C3507091-C223-48AF-8F0C-9E46563CA289}" type="pres">
      <dgm:prSet presAssocID="{074E10EA-7D85-4A46-AA7C-7E182217A9D4}" presName="circ3Tx" presStyleLbl="revTx" presStyleIdx="0" presStyleCnt="0">
        <dgm:presLayoutVars>
          <dgm:chMax val="0"/>
          <dgm:chPref val="0"/>
          <dgm:bulletEnabled val="1"/>
        </dgm:presLayoutVars>
      </dgm:prSet>
      <dgm:spPr/>
    </dgm:pt>
  </dgm:ptLst>
  <dgm:cxnLst>
    <dgm:cxn modelId="{BFA0A714-E63B-4864-B596-6626722C857C}" type="presOf" srcId="{88BFF213-D956-409D-B216-DCD93509764C}" destId="{39200DBF-142B-460C-967F-68557EE6C604}" srcOrd="1" destOrd="0" presId="urn:microsoft.com/office/officeart/2005/8/layout/venn1"/>
    <dgm:cxn modelId="{825B7034-A5D5-4780-931E-68805D8BD6F3}" type="presOf" srcId="{074E10EA-7D85-4A46-AA7C-7E182217A9D4}" destId="{C3507091-C223-48AF-8F0C-9E46563CA289}" srcOrd="1" destOrd="0" presId="urn:microsoft.com/office/officeart/2005/8/layout/venn1"/>
    <dgm:cxn modelId="{7D4CDE3A-8A84-4CF0-B04F-B4BA3AE6C57A}" type="presOf" srcId="{FE75BB4F-85ED-4A0F-A5AB-45D1A5614916}" destId="{BF25F1EB-0A2C-4C2F-ABD1-6FAA6AFDB86E}" srcOrd="0" destOrd="0" presId="urn:microsoft.com/office/officeart/2005/8/layout/venn1"/>
    <dgm:cxn modelId="{9A77C63B-D430-408E-9CFD-501C4640FC2D}" type="presOf" srcId="{074E10EA-7D85-4A46-AA7C-7E182217A9D4}" destId="{B465D6A5-B14B-4462-BEC8-749F3697FEDF}" srcOrd="0" destOrd="0" presId="urn:microsoft.com/office/officeart/2005/8/layout/venn1"/>
    <dgm:cxn modelId="{A637234A-B090-401E-B8A7-037F5C27F2D4}" srcId="{734B13DD-E98E-4A1A-9C95-730F88C68857}" destId="{074E10EA-7D85-4A46-AA7C-7E182217A9D4}" srcOrd="2" destOrd="0" parTransId="{DB1BB387-1890-410B-B11A-33174118087B}" sibTransId="{0F390A6D-5A6D-4090-9518-012F334EE0BD}"/>
    <dgm:cxn modelId="{B1CE787A-A4DC-482F-922A-007DCF4E6621}" type="presOf" srcId="{FE75BB4F-85ED-4A0F-A5AB-45D1A5614916}" destId="{ED224228-40BE-4CAE-88D1-0EDE03C48ACE}" srcOrd="1" destOrd="0" presId="urn:microsoft.com/office/officeart/2005/8/layout/venn1"/>
    <dgm:cxn modelId="{38716C89-F194-4473-9893-BE3F312BA987}" srcId="{734B13DD-E98E-4A1A-9C95-730F88C68857}" destId="{FE75BB4F-85ED-4A0F-A5AB-45D1A5614916}" srcOrd="0" destOrd="0" parTransId="{1A5CDD2E-9CED-4949-A012-A3AFA84C51ED}" sibTransId="{A121D472-2E45-42FB-9437-8C619BB7A9B0}"/>
    <dgm:cxn modelId="{D9D265BB-A31F-4204-88A5-FC3D1BBDEAAA}" type="presOf" srcId="{734B13DD-E98E-4A1A-9C95-730F88C68857}" destId="{80A5978C-B381-4442-80FD-C54490BBDCA6}" srcOrd="0" destOrd="0" presId="urn:microsoft.com/office/officeart/2005/8/layout/venn1"/>
    <dgm:cxn modelId="{936196F2-53B6-4A7C-B3A8-200990B304B1}" type="presOf" srcId="{88BFF213-D956-409D-B216-DCD93509764C}" destId="{26FBA4B6-7297-4FA8-BDA9-9690344EBA1A}" srcOrd="0" destOrd="0" presId="urn:microsoft.com/office/officeart/2005/8/layout/venn1"/>
    <dgm:cxn modelId="{5ABC4FFB-DEFF-4A27-B079-D88BC765C2FA}" srcId="{734B13DD-E98E-4A1A-9C95-730F88C68857}" destId="{88BFF213-D956-409D-B216-DCD93509764C}" srcOrd="1" destOrd="0" parTransId="{A5C308BA-F695-4CCF-B96B-4CE09DFC6EF9}" sibTransId="{7395AD3E-210A-4A76-BCE3-F9F19642F9E8}"/>
    <dgm:cxn modelId="{D9AA1D29-41C7-4641-B66A-FE55C13C740E}" type="presParOf" srcId="{80A5978C-B381-4442-80FD-C54490BBDCA6}" destId="{BF25F1EB-0A2C-4C2F-ABD1-6FAA6AFDB86E}" srcOrd="0" destOrd="0" presId="urn:microsoft.com/office/officeart/2005/8/layout/venn1"/>
    <dgm:cxn modelId="{7CC6196A-B841-4BB5-B44B-BD20D2BC89C6}" type="presParOf" srcId="{80A5978C-B381-4442-80FD-C54490BBDCA6}" destId="{ED224228-40BE-4CAE-88D1-0EDE03C48ACE}" srcOrd="1" destOrd="0" presId="urn:microsoft.com/office/officeart/2005/8/layout/venn1"/>
    <dgm:cxn modelId="{145E707B-7FF6-4AAC-ABEF-12B3440E648E}" type="presParOf" srcId="{80A5978C-B381-4442-80FD-C54490BBDCA6}" destId="{26FBA4B6-7297-4FA8-BDA9-9690344EBA1A}" srcOrd="2" destOrd="0" presId="urn:microsoft.com/office/officeart/2005/8/layout/venn1"/>
    <dgm:cxn modelId="{7C45471B-E401-4E47-8268-2B2D161B9B02}" type="presParOf" srcId="{80A5978C-B381-4442-80FD-C54490BBDCA6}" destId="{39200DBF-142B-460C-967F-68557EE6C604}" srcOrd="3" destOrd="0" presId="urn:microsoft.com/office/officeart/2005/8/layout/venn1"/>
    <dgm:cxn modelId="{7EB421C4-0E66-4896-8B39-FBBE6FE74773}" type="presParOf" srcId="{80A5978C-B381-4442-80FD-C54490BBDCA6}" destId="{B465D6A5-B14B-4462-BEC8-749F3697FEDF}" srcOrd="4" destOrd="0" presId="urn:microsoft.com/office/officeart/2005/8/layout/venn1"/>
    <dgm:cxn modelId="{6A39EF80-24B6-4857-87F0-41FEA35FF851}" type="presParOf" srcId="{80A5978C-B381-4442-80FD-C54490BBDCA6}" destId="{C3507091-C223-48AF-8F0C-9E46563CA289}" srcOrd="5" destOrd="0" presId="urn:microsoft.com/office/officeart/2005/8/layout/venn1"/>
  </dgm:cxnLst>
  <dgm:bg/>
  <dgm:whole/>
  <dgm:extLst>
    <a:ext uri="http://schemas.microsoft.com/office/drawing/2008/diagram">
      <dsp:dataModelExt xmlns:dsp="http://schemas.microsoft.com/office/drawing/2008/diagram" relId="rId11"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651016-2437-4DC6-A928-49D7AC5C1300}">
      <dsp:nvSpPr>
        <dsp:cNvPr id="0" name=""/>
        <dsp:cNvSpPr/>
      </dsp:nvSpPr>
      <dsp:spPr>
        <a:xfrm rot="3683533">
          <a:off x="2973426" y="2984231"/>
          <a:ext cx="781907" cy="35727"/>
        </a:xfrm>
        <a:custGeom>
          <a:avLst/>
          <a:gdLst/>
          <a:ahLst/>
          <a:cxnLst/>
          <a:rect l="0" t="0" r="0" b="0"/>
          <a:pathLst>
            <a:path>
              <a:moveTo>
                <a:pt x="0" y="17863"/>
              </a:moveTo>
              <a:lnTo>
                <a:pt x="781907" y="1786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A2739A-1777-45BB-A6DC-74000AF654FB}">
      <dsp:nvSpPr>
        <dsp:cNvPr id="0" name=""/>
        <dsp:cNvSpPr/>
      </dsp:nvSpPr>
      <dsp:spPr>
        <a:xfrm rot="1069079">
          <a:off x="3394605" y="2460241"/>
          <a:ext cx="1226771" cy="35727"/>
        </a:xfrm>
        <a:custGeom>
          <a:avLst/>
          <a:gdLst/>
          <a:ahLst/>
          <a:cxnLst/>
          <a:rect l="0" t="0" r="0" b="0"/>
          <a:pathLst>
            <a:path>
              <a:moveTo>
                <a:pt x="0" y="17863"/>
              </a:moveTo>
              <a:lnTo>
                <a:pt x="1226771" y="1786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E87717-1E80-46C2-B211-B9DA3A2D63E8}">
      <dsp:nvSpPr>
        <dsp:cNvPr id="0" name=""/>
        <dsp:cNvSpPr/>
      </dsp:nvSpPr>
      <dsp:spPr>
        <a:xfrm rot="20920818">
          <a:off x="3406894" y="1816467"/>
          <a:ext cx="1761455" cy="35727"/>
        </a:xfrm>
        <a:custGeom>
          <a:avLst/>
          <a:gdLst/>
          <a:ahLst/>
          <a:cxnLst/>
          <a:rect l="0" t="0" r="0" b="0"/>
          <a:pathLst>
            <a:path>
              <a:moveTo>
                <a:pt x="0" y="17863"/>
              </a:moveTo>
              <a:lnTo>
                <a:pt x="1761455" y="1786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5FB9B8-37FE-48F6-8A14-1FA6236D8DBD}">
      <dsp:nvSpPr>
        <dsp:cNvPr id="0" name=""/>
        <dsp:cNvSpPr/>
      </dsp:nvSpPr>
      <dsp:spPr>
        <a:xfrm rot="17866010">
          <a:off x="2971444" y="1231209"/>
          <a:ext cx="731980" cy="35727"/>
        </a:xfrm>
        <a:custGeom>
          <a:avLst/>
          <a:gdLst/>
          <a:ahLst/>
          <a:cxnLst/>
          <a:rect l="0" t="0" r="0" b="0"/>
          <a:pathLst>
            <a:path>
              <a:moveTo>
                <a:pt x="0" y="17863"/>
              </a:moveTo>
              <a:lnTo>
                <a:pt x="731980" y="1786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B7C40B-BB02-483D-B538-977FEAA088F7}">
      <dsp:nvSpPr>
        <dsp:cNvPr id="0" name=""/>
        <dsp:cNvSpPr/>
      </dsp:nvSpPr>
      <dsp:spPr>
        <a:xfrm>
          <a:off x="327121" y="852407"/>
          <a:ext cx="2893204" cy="251993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5C8B63-2EF3-4F61-9A29-06BB5D6E5DE6}">
      <dsp:nvSpPr>
        <dsp:cNvPr id="0" name=""/>
        <dsp:cNvSpPr/>
      </dsp:nvSpPr>
      <dsp:spPr>
        <a:xfrm>
          <a:off x="3154271" y="-10155"/>
          <a:ext cx="1178392" cy="97607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2"/>
              </a:solidFill>
            </a:rPr>
            <a:t>Foundation</a:t>
          </a:r>
        </a:p>
      </dsp:txBody>
      <dsp:txXfrm>
        <a:off x="3326843" y="132787"/>
        <a:ext cx="833248" cy="690186"/>
      </dsp:txXfrm>
    </dsp:sp>
    <dsp:sp modelId="{D2C06142-123A-44BF-A223-24F0554DE401}">
      <dsp:nvSpPr>
        <dsp:cNvPr id="0" name=""/>
        <dsp:cNvSpPr/>
      </dsp:nvSpPr>
      <dsp:spPr>
        <a:xfrm>
          <a:off x="4116273" y="-10155"/>
          <a:ext cx="1767589" cy="9760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Logos-Pathos-Ethos</a:t>
          </a:r>
        </a:p>
      </dsp:txBody>
      <dsp:txXfrm>
        <a:off x="4116273" y="-10155"/>
        <a:ext cx="1767589" cy="976070"/>
      </dsp:txXfrm>
    </dsp:sp>
    <dsp:sp modelId="{57131E04-D90C-42B4-A4DA-E7D752B35F36}">
      <dsp:nvSpPr>
        <dsp:cNvPr id="0" name=""/>
        <dsp:cNvSpPr/>
      </dsp:nvSpPr>
      <dsp:spPr>
        <a:xfrm>
          <a:off x="5136798" y="1147020"/>
          <a:ext cx="1013191" cy="83183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rPr>
            <a:t>Basics</a:t>
          </a:r>
        </a:p>
      </dsp:txBody>
      <dsp:txXfrm>
        <a:off x="5285176" y="1268839"/>
        <a:ext cx="716435" cy="588193"/>
      </dsp:txXfrm>
    </dsp:sp>
    <dsp:sp modelId="{7CC73D17-CF04-4EAA-B05E-218A1648B92D}">
      <dsp:nvSpPr>
        <dsp:cNvPr id="0" name=""/>
        <dsp:cNvSpPr/>
      </dsp:nvSpPr>
      <dsp:spPr>
        <a:xfrm>
          <a:off x="6140100" y="1147020"/>
          <a:ext cx="1519787" cy="8318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Definition</a:t>
          </a:r>
        </a:p>
        <a:p>
          <a:pPr marL="171450" lvl="1" indent="-171450" algn="l" defTabSz="711200">
            <a:lnSpc>
              <a:spcPct val="90000"/>
            </a:lnSpc>
            <a:spcBef>
              <a:spcPct val="0"/>
            </a:spcBef>
            <a:spcAft>
              <a:spcPct val="15000"/>
            </a:spcAft>
            <a:buChar char="•"/>
          </a:pPr>
          <a:r>
            <a:rPr lang="en-US" sz="1600" kern="1200" dirty="0"/>
            <a:t>Goals &amp; Purpose</a:t>
          </a:r>
        </a:p>
      </dsp:txBody>
      <dsp:txXfrm>
        <a:off x="6140100" y="1147020"/>
        <a:ext cx="1519787" cy="831831"/>
      </dsp:txXfrm>
    </dsp:sp>
    <dsp:sp modelId="{CF180B7F-FB2A-4079-A7DB-CCB16DB8CE57}">
      <dsp:nvSpPr>
        <dsp:cNvPr id="0" name=""/>
        <dsp:cNvSpPr/>
      </dsp:nvSpPr>
      <dsp:spPr>
        <a:xfrm>
          <a:off x="4563365" y="2354368"/>
          <a:ext cx="1015314" cy="9308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a:solidFill>
                <a:schemeClr val="tx2"/>
              </a:solidFill>
            </a:rPr>
            <a:t>Process</a:t>
          </a:r>
        </a:p>
      </dsp:txBody>
      <dsp:txXfrm>
        <a:off x="4712054" y="2490683"/>
        <a:ext cx="717936" cy="658184"/>
      </dsp:txXfrm>
    </dsp:sp>
    <dsp:sp modelId="{012CC578-4A9C-4B0B-8BD9-A3EEDAF9308D}">
      <dsp:nvSpPr>
        <dsp:cNvPr id="0" name=""/>
        <dsp:cNvSpPr/>
      </dsp:nvSpPr>
      <dsp:spPr>
        <a:xfrm>
          <a:off x="5566136" y="2354368"/>
          <a:ext cx="1522971" cy="930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Stages</a:t>
          </a:r>
        </a:p>
        <a:p>
          <a:pPr marL="171450" lvl="1" indent="-171450" algn="l" defTabSz="711200">
            <a:lnSpc>
              <a:spcPct val="90000"/>
            </a:lnSpc>
            <a:spcBef>
              <a:spcPct val="0"/>
            </a:spcBef>
            <a:spcAft>
              <a:spcPct val="15000"/>
            </a:spcAft>
            <a:buChar char="•"/>
          </a:pPr>
          <a:r>
            <a:rPr lang="en-US" sz="1600" kern="1200" dirty="0"/>
            <a:t>Identify, Sort, Weed</a:t>
          </a:r>
        </a:p>
        <a:p>
          <a:pPr marL="171450" lvl="1" indent="-171450" algn="l" defTabSz="711200">
            <a:lnSpc>
              <a:spcPct val="90000"/>
            </a:lnSpc>
            <a:spcBef>
              <a:spcPct val="0"/>
            </a:spcBef>
            <a:spcAft>
              <a:spcPct val="15000"/>
            </a:spcAft>
            <a:buChar char="•"/>
          </a:pPr>
          <a:r>
            <a:rPr lang="en-US" sz="1600" kern="1200" dirty="0"/>
            <a:t>Strategize</a:t>
          </a:r>
        </a:p>
      </dsp:txBody>
      <dsp:txXfrm>
        <a:off x="5566136" y="2354368"/>
        <a:ext cx="1522971" cy="930814"/>
      </dsp:txXfrm>
    </dsp:sp>
    <dsp:sp modelId="{5E97DDB4-9D04-4BA2-923F-A9CEE5D12FB9}">
      <dsp:nvSpPr>
        <dsp:cNvPr id="0" name=""/>
        <dsp:cNvSpPr/>
      </dsp:nvSpPr>
      <dsp:spPr>
        <a:xfrm>
          <a:off x="3309007" y="3288502"/>
          <a:ext cx="930814" cy="9308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2"/>
              </a:solidFill>
            </a:rPr>
            <a:t>Pro Tips</a:t>
          </a:r>
        </a:p>
      </dsp:txBody>
      <dsp:txXfrm>
        <a:off x="3445322" y="3424817"/>
        <a:ext cx="658184" cy="658184"/>
      </dsp:txXfrm>
    </dsp:sp>
    <dsp:sp modelId="{E4DF5773-87EF-4F09-88D4-6287820D1BFA}">
      <dsp:nvSpPr>
        <dsp:cNvPr id="0" name=""/>
        <dsp:cNvSpPr/>
      </dsp:nvSpPr>
      <dsp:spPr>
        <a:xfrm>
          <a:off x="4332904" y="3288502"/>
          <a:ext cx="1396222" cy="930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Fact Check</a:t>
          </a:r>
        </a:p>
        <a:p>
          <a:pPr marL="171450" lvl="1" indent="-171450" algn="l" defTabSz="711200">
            <a:lnSpc>
              <a:spcPct val="90000"/>
            </a:lnSpc>
            <a:spcBef>
              <a:spcPct val="0"/>
            </a:spcBef>
            <a:spcAft>
              <a:spcPct val="15000"/>
            </a:spcAft>
            <a:buChar char="•"/>
          </a:pPr>
          <a:r>
            <a:rPr lang="en-US" sz="1600" kern="1200" dirty="0"/>
            <a:t>Balance Interests</a:t>
          </a:r>
        </a:p>
        <a:p>
          <a:pPr marL="171450" lvl="1" indent="-171450" algn="l" defTabSz="711200">
            <a:lnSpc>
              <a:spcPct val="90000"/>
            </a:lnSpc>
            <a:spcBef>
              <a:spcPct val="0"/>
            </a:spcBef>
            <a:spcAft>
              <a:spcPct val="15000"/>
            </a:spcAft>
            <a:buChar char="•"/>
          </a:pPr>
          <a:r>
            <a:rPr lang="en-US" sz="1600" kern="1200" dirty="0"/>
            <a:t>Citations</a:t>
          </a:r>
        </a:p>
      </dsp:txBody>
      <dsp:txXfrm>
        <a:off x="4332904" y="3288502"/>
        <a:ext cx="1396222" cy="9308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D95D9C-F3E2-4D37-84E4-05791B5D3FDD}">
      <dsp:nvSpPr>
        <dsp:cNvPr id="0" name=""/>
        <dsp:cNvSpPr/>
      </dsp:nvSpPr>
      <dsp:spPr>
        <a:xfrm rot="5400000">
          <a:off x="229510" y="870484"/>
          <a:ext cx="685085" cy="1139966"/>
        </a:xfrm>
        <a:prstGeom prst="corner">
          <a:avLst>
            <a:gd name="adj1" fmla="val 16120"/>
            <a:gd name="adj2" fmla="val 16110"/>
          </a:avLst>
        </a:prstGeom>
        <a:solidFill>
          <a:srgbClr val="9999FF"/>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4519D6-2033-4309-9380-D61914776E9F}">
      <dsp:nvSpPr>
        <dsp:cNvPr id="0" name=""/>
        <dsp:cNvSpPr/>
      </dsp:nvSpPr>
      <dsp:spPr>
        <a:xfrm>
          <a:off x="115153" y="1211088"/>
          <a:ext cx="1029168" cy="902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Start with Substance</a:t>
          </a:r>
        </a:p>
      </dsp:txBody>
      <dsp:txXfrm>
        <a:off x="115153" y="1211088"/>
        <a:ext cx="1029168" cy="902126"/>
      </dsp:txXfrm>
    </dsp:sp>
    <dsp:sp modelId="{CAF6EAA6-17F5-4E57-A219-4FA7248FC648}">
      <dsp:nvSpPr>
        <dsp:cNvPr id="0" name=""/>
        <dsp:cNvSpPr/>
      </dsp:nvSpPr>
      <dsp:spPr>
        <a:xfrm>
          <a:off x="950138" y="786558"/>
          <a:ext cx="194182" cy="194182"/>
        </a:xfrm>
        <a:prstGeom prst="triangle">
          <a:avLst>
            <a:gd name="adj" fmla="val 10000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36BB55-4A7B-426E-AD5B-0C43EF7567E7}">
      <dsp:nvSpPr>
        <dsp:cNvPr id="0" name=""/>
        <dsp:cNvSpPr/>
      </dsp:nvSpPr>
      <dsp:spPr>
        <a:xfrm rot="5400000">
          <a:off x="1489413" y="558719"/>
          <a:ext cx="685085" cy="1139966"/>
        </a:xfrm>
        <a:prstGeom prst="corner">
          <a:avLst>
            <a:gd name="adj1" fmla="val 16120"/>
            <a:gd name="adj2" fmla="val 16110"/>
          </a:avLst>
        </a:prstGeom>
        <a:solidFill>
          <a:srgbClr val="FF99CC"/>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AA9E3A-1FC0-4366-8F9A-C547E6F121A0}">
      <dsp:nvSpPr>
        <dsp:cNvPr id="0" name=""/>
        <dsp:cNvSpPr/>
      </dsp:nvSpPr>
      <dsp:spPr>
        <a:xfrm>
          <a:off x="1375055" y="899324"/>
          <a:ext cx="1029168" cy="902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Build Empathy</a:t>
          </a:r>
        </a:p>
      </dsp:txBody>
      <dsp:txXfrm>
        <a:off x="1375055" y="899324"/>
        <a:ext cx="1029168" cy="902126"/>
      </dsp:txXfrm>
    </dsp:sp>
    <dsp:sp modelId="{C7135086-BB25-4DCE-B2EF-127F9595D4E6}">
      <dsp:nvSpPr>
        <dsp:cNvPr id="0" name=""/>
        <dsp:cNvSpPr/>
      </dsp:nvSpPr>
      <dsp:spPr>
        <a:xfrm>
          <a:off x="2210041" y="474794"/>
          <a:ext cx="194182" cy="194182"/>
        </a:xfrm>
        <a:prstGeom prst="triangle">
          <a:avLst>
            <a:gd name="adj" fmla="val 10000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E84CDF5-F605-4CA8-A54D-CF3E7E66C689}">
      <dsp:nvSpPr>
        <dsp:cNvPr id="0" name=""/>
        <dsp:cNvSpPr/>
      </dsp:nvSpPr>
      <dsp:spPr>
        <a:xfrm rot="5400000">
          <a:off x="2749316" y="246955"/>
          <a:ext cx="685085" cy="1139966"/>
        </a:xfrm>
        <a:prstGeom prst="corner">
          <a:avLst>
            <a:gd name="adj1" fmla="val 16120"/>
            <a:gd name="adj2" fmla="val 16110"/>
          </a:avLst>
        </a:prstGeom>
        <a:solidFill>
          <a:schemeClr val="accent6">
            <a:lumMod val="7500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72E0AA-4ACA-466C-9856-4E22D3D7D214}">
      <dsp:nvSpPr>
        <dsp:cNvPr id="0" name=""/>
        <dsp:cNvSpPr/>
      </dsp:nvSpPr>
      <dsp:spPr>
        <a:xfrm>
          <a:off x="2634958" y="587560"/>
          <a:ext cx="1029168" cy="9021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dirty="0"/>
            <a:t>Establish Credibility</a:t>
          </a:r>
        </a:p>
      </dsp:txBody>
      <dsp:txXfrm>
        <a:off x="2634958" y="587560"/>
        <a:ext cx="1029168" cy="90212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25F1EB-0A2C-4C2F-ABD1-6FAA6AFDB86E}">
      <dsp:nvSpPr>
        <dsp:cNvPr id="0" name=""/>
        <dsp:cNvSpPr/>
      </dsp:nvSpPr>
      <dsp:spPr>
        <a:xfrm>
          <a:off x="1828799" y="50799"/>
          <a:ext cx="2438400" cy="2438400"/>
        </a:xfrm>
        <a:prstGeom prst="ellipse">
          <a:avLst/>
        </a:prstGeom>
        <a:solidFill>
          <a:srgbClr val="9999FF">
            <a:alpha val="4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644650">
            <a:lnSpc>
              <a:spcPct val="90000"/>
            </a:lnSpc>
            <a:spcBef>
              <a:spcPct val="0"/>
            </a:spcBef>
            <a:spcAft>
              <a:spcPct val="35000"/>
            </a:spcAft>
            <a:buNone/>
          </a:pPr>
          <a:r>
            <a:rPr lang="en-US" sz="3700" kern="1200" dirty="0"/>
            <a:t>Logos</a:t>
          </a:r>
        </a:p>
      </dsp:txBody>
      <dsp:txXfrm>
        <a:off x="2153920" y="477519"/>
        <a:ext cx="1788160" cy="1097280"/>
      </dsp:txXfrm>
    </dsp:sp>
    <dsp:sp modelId="{26FBA4B6-7297-4FA8-BDA9-9690344EBA1A}">
      <dsp:nvSpPr>
        <dsp:cNvPr id="0" name=""/>
        <dsp:cNvSpPr/>
      </dsp:nvSpPr>
      <dsp:spPr>
        <a:xfrm>
          <a:off x="2722506" y="1538175"/>
          <a:ext cx="2438400" cy="2438400"/>
        </a:xfrm>
        <a:prstGeom prst="ellipse">
          <a:avLst/>
        </a:prstGeom>
        <a:solidFill>
          <a:schemeClr val="accent6">
            <a:lumMod val="75000"/>
            <a:alpha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644650">
            <a:lnSpc>
              <a:spcPct val="90000"/>
            </a:lnSpc>
            <a:spcBef>
              <a:spcPct val="0"/>
            </a:spcBef>
            <a:spcAft>
              <a:spcPct val="35000"/>
            </a:spcAft>
            <a:buNone/>
          </a:pPr>
          <a:r>
            <a:rPr lang="en-US" sz="3700" kern="1200" dirty="0"/>
            <a:t>Ethos</a:t>
          </a:r>
        </a:p>
      </dsp:txBody>
      <dsp:txXfrm>
        <a:off x="3468250" y="2168095"/>
        <a:ext cx="1463040" cy="1341120"/>
      </dsp:txXfrm>
    </dsp:sp>
    <dsp:sp modelId="{B465D6A5-B14B-4462-BEC8-749F3697FEDF}">
      <dsp:nvSpPr>
        <dsp:cNvPr id="0" name=""/>
        <dsp:cNvSpPr/>
      </dsp:nvSpPr>
      <dsp:spPr>
        <a:xfrm>
          <a:off x="936605" y="1578945"/>
          <a:ext cx="2438400" cy="2438400"/>
        </a:xfrm>
        <a:prstGeom prst="ellipse">
          <a:avLst/>
        </a:prstGeom>
        <a:solidFill>
          <a:srgbClr val="FF99CC">
            <a:alpha val="4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644650">
            <a:lnSpc>
              <a:spcPct val="90000"/>
            </a:lnSpc>
            <a:spcBef>
              <a:spcPct val="0"/>
            </a:spcBef>
            <a:spcAft>
              <a:spcPct val="35000"/>
            </a:spcAft>
            <a:buNone/>
          </a:pPr>
          <a:r>
            <a:rPr lang="en-US" sz="3700" kern="1200" dirty="0"/>
            <a:t>Pathos</a:t>
          </a:r>
        </a:p>
      </dsp:txBody>
      <dsp:txXfrm>
        <a:off x="1166221" y="2208865"/>
        <a:ext cx="1463040" cy="1341120"/>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50256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0e7b492186_0_16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0e7b492186_0_16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14486021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158750" indent="0">
              <a:buNone/>
            </a:pPr>
            <a:endParaRPr lang="en-US" dirty="0"/>
          </a:p>
        </p:txBody>
      </p:sp>
    </p:spTree>
    <p:extLst>
      <p:ext uri="{BB962C8B-B14F-4D97-AF65-F5344CB8AC3E}">
        <p14:creationId xmlns:p14="http://schemas.microsoft.com/office/powerpoint/2010/main" val="2390825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0e7b492186_0_17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0e7b492186_0_17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0e7b492186_0_17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20e7b492186_0_17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20e7b492186_0_17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20e7b492186_0_17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cxnSp>
        <p:nvCxnSpPr>
          <p:cNvPr id="10" name="Google Shape;10;p2"/>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1" name="Google Shape;11;p2"/>
          <p:cNvSpPr txBox="1">
            <a:spLocks noGrp="1"/>
          </p:cNvSpPr>
          <p:nvPr>
            <p:ph type="ctrTitle"/>
          </p:nvPr>
        </p:nvSpPr>
        <p:spPr>
          <a:xfrm>
            <a:off x="510450" y="1257300"/>
            <a:ext cx="8123100" cy="15885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12" name="Google Shape;12;p2"/>
          <p:cNvSpPr txBox="1">
            <a:spLocks noGrp="1"/>
          </p:cNvSpPr>
          <p:nvPr>
            <p:ph type="subTitle" idx="1"/>
          </p:nvPr>
        </p:nvSpPr>
        <p:spPr>
          <a:xfrm>
            <a:off x="510450" y="3182313"/>
            <a:ext cx="8123100" cy="630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9BA40BD-03A4-49C0-9EBC-2E27B91F31DD}" type="datetime1">
              <a:rPr lang="en-US" smtClean="0"/>
              <a:t>8/29/2025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sz="1200"/>
            </a:lvl1pPr>
          </a:lstStyle>
          <a:p>
            <a:fld id="{34B7E4EF-A1BD-40F4-AB7B-04F084DD991D}" type="slidenum">
              <a:rPr lang="en-US" smtClean="0"/>
              <a:pPr/>
              <a:t>‹#›</a:t>
            </a:fld>
            <a:endParaRPr lang="en-US" dirty="0"/>
          </a:p>
        </p:txBody>
      </p:sp>
    </p:spTree>
    <p:extLst>
      <p:ext uri="{BB962C8B-B14F-4D97-AF65-F5344CB8AC3E}">
        <p14:creationId xmlns:p14="http://schemas.microsoft.com/office/powerpoint/2010/main" val="28337155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8"/>
        <p:cNvGrpSpPr/>
        <p:nvPr/>
      </p:nvGrpSpPr>
      <p:grpSpPr>
        <a:xfrm>
          <a:off x="0" y="0"/>
          <a:ext cx="0" cy="0"/>
          <a:chOff x="0" y="0"/>
          <a:chExt cx="0" cy="0"/>
        </a:xfrm>
      </p:grpSpPr>
      <p:sp>
        <p:nvSpPr>
          <p:cNvPr id="19" name="Google Shape;19;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1" name="Google Shape;21;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2" name="Google Shape;22;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5" name="Google Shape;25;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6" name="Google Shape;26;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7" name="Google Shape;27;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1"/>
        <p:cNvGrpSpPr/>
        <p:nvPr/>
      </p:nvGrpSpPr>
      <p:grpSpPr>
        <a:xfrm>
          <a:off x="0" y="0"/>
          <a:ext cx="0" cy="0"/>
          <a:chOff x="0" y="0"/>
          <a:chExt cx="0" cy="0"/>
        </a:xfrm>
      </p:grpSpPr>
      <p:sp>
        <p:nvSpPr>
          <p:cNvPr id="32" name="Google Shape;32;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 name="Google Shape;33;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4" name="Google Shape;34;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490250" y="526350"/>
            <a:ext cx="57975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7" name="Google Shape;37;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8"/>
        <p:cNvGrpSpPr/>
        <p:nvPr/>
      </p:nvGrpSpPr>
      <p:grpSpPr>
        <a:xfrm>
          <a:off x="0" y="0"/>
          <a:ext cx="0" cy="0"/>
          <a:chOff x="0" y="0"/>
          <a:chExt cx="0" cy="0"/>
        </a:xfrm>
      </p:grpSpPr>
      <p:sp>
        <p:nvSpPr>
          <p:cNvPr id="39" name="Google Shape;39;p9"/>
          <p:cNvSpPr/>
          <p:nvPr/>
        </p:nvSpPr>
        <p:spPr>
          <a:xfrm>
            <a:off x="4572000" y="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0" name="Google Shape;40;p9"/>
          <p:cNvCxnSpPr/>
          <p:nvPr/>
        </p:nvCxnSpPr>
        <p:spPr>
          <a:xfrm>
            <a:off x="5029675" y="4495500"/>
            <a:ext cx="468300" cy="0"/>
          </a:xfrm>
          <a:prstGeom prst="straightConnector1">
            <a:avLst/>
          </a:prstGeom>
          <a:noFill/>
          <a:ln w="19050" cap="flat" cmpd="sng">
            <a:solidFill>
              <a:schemeClr val="lt2"/>
            </a:solidFill>
            <a:prstDash val="solid"/>
            <a:round/>
            <a:headEnd type="none" w="sm" len="sm"/>
            <a:tailEnd type="none" w="sm" len="sm"/>
          </a:ln>
        </p:spPr>
      </p:cxnSp>
      <p:sp>
        <p:nvSpPr>
          <p:cNvPr id="41" name="Google Shape;41;p9"/>
          <p:cNvSpPr txBox="1">
            <a:spLocks noGrp="1"/>
          </p:cNvSpPr>
          <p:nvPr>
            <p:ph type="title"/>
          </p:nvPr>
        </p:nvSpPr>
        <p:spPr>
          <a:xfrm>
            <a:off x="265500" y="1205825"/>
            <a:ext cx="4045200" cy="1509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2" name="Google Shape;42;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3" name="Google Shape;43;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4" name="Google Shape;44;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5"/>
        <p:cNvGrpSpPr/>
        <p:nvPr/>
      </p:nvGrpSpPr>
      <p:grpSpPr>
        <a:xfrm>
          <a:off x="0" y="0"/>
          <a:ext cx="0" cy="0"/>
          <a:chOff x="0" y="0"/>
          <a:chExt cx="0" cy="0"/>
        </a:xfrm>
      </p:grpSpPr>
      <p:sp>
        <p:nvSpPr>
          <p:cNvPr id="46" name="Google Shape;46;p10"/>
          <p:cNvSpPr txBox="1">
            <a:spLocks noGrp="1"/>
          </p:cNvSpPr>
          <p:nvPr>
            <p:ph type="body" idx="1"/>
          </p:nvPr>
        </p:nvSpPr>
        <p:spPr>
          <a:xfrm>
            <a:off x="311700" y="42368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100"/>
              <a:buNone/>
              <a:defRPr sz="2100"/>
            </a:lvl1pPr>
          </a:lstStyle>
          <a:p>
            <a:endParaRPr/>
          </a:p>
        </p:txBody>
      </p:sp>
      <p:sp>
        <p:nvSpPr>
          <p:cNvPr id="47" name="Google Shape;4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8"/>
        <p:cNvGrpSpPr/>
        <p:nvPr/>
      </p:nvGrpSpPr>
      <p:grpSpPr>
        <a:xfrm>
          <a:off x="0" y="0"/>
          <a:ext cx="0" cy="0"/>
          <a:chOff x="0" y="0"/>
          <a:chExt cx="0" cy="0"/>
        </a:xfrm>
      </p:grpSpPr>
      <p:sp>
        <p:nvSpPr>
          <p:cNvPr id="49" name="Google Shape;49;p11"/>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11"/>
          <p:cNvSpPr txBox="1">
            <a:spLocks noGrp="1"/>
          </p:cNvSpPr>
          <p:nvPr>
            <p:ph type="title" hasCustomPrompt="1"/>
          </p:nvPr>
        </p:nvSpPr>
        <p:spPr>
          <a:xfrm>
            <a:off x="311700" y="991475"/>
            <a:ext cx="8520600" cy="19179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Google Shape;51;p11"/>
          <p:cNvSpPr txBox="1">
            <a:spLocks noGrp="1"/>
          </p:cNvSpPr>
          <p:nvPr>
            <p:ph type="body" idx="1"/>
          </p:nvPr>
        </p:nvSpPr>
        <p:spPr>
          <a:xfrm>
            <a:off x="311700" y="3071300"/>
            <a:ext cx="8520600" cy="901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pearmin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marL="914400" lvl="1"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marL="1371600" lvl="2"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marL="1828800" lvl="3"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marL="2286000" lvl="4"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marL="2743200" lvl="5"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marL="3200400" lvl="6"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marL="3657600" lvl="7"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marL="4114800" lvl="8"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1.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510450" y="851185"/>
            <a:ext cx="8123100" cy="15885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US" b="1" dirty="0"/>
              <a:t>Persuasive</a:t>
            </a:r>
            <a:r>
              <a:rPr lang="en-US" dirty="0"/>
              <a:t> </a:t>
            </a:r>
            <a:r>
              <a:rPr lang="en-US" b="1" dirty="0"/>
              <a:t>Statement of Facts</a:t>
            </a:r>
            <a:endParaRPr b="1" dirty="0"/>
          </a:p>
        </p:txBody>
      </p:sp>
      <p:sp>
        <p:nvSpPr>
          <p:cNvPr id="60" name="Google Shape;60;p13"/>
          <p:cNvSpPr txBox="1">
            <a:spLocks noGrp="1"/>
          </p:cNvSpPr>
          <p:nvPr>
            <p:ph type="subTitle" idx="1"/>
          </p:nvPr>
        </p:nvSpPr>
        <p:spPr>
          <a:xfrm>
            <a:off x="995360" y="3251915"/>
            <a:ext cx="6789381" cy="1476484"/>
          </a:xfrm>
          <a:prstGeom prst="rect">
            <a:avLst/>
          </a:prstGeom>
        </p:spPr>
        <p:txBody>
          <a:bodyPr spcFirstLastPara="1" wrap="square" lIns="91425" tIns="91425" rIns="91425" bIns="91425" anchor="t" anchorCtr="0">
            <a:noAutofit/>
          </a:bodyPr>
          <a:lstStyle/>
          <a:p>
            <a:pPr marL="0" lvl="0" indent="0" algn="ctr" rtl="0">
              <a:lnSpc>
                <a:spcPct val="90000"/>
              </a:lnSpc>
              <a:spcBef>
                <a:spcPts val="0"/>
              </a:spcBef>
              <a:spcAft>
                <a:spcPts val="0"/>
              </a:spcAft>
              <a:buSzPts val="935"/>
              <a:buNone/>
            </a:pPr>
            <a:r>
              <a:rPr lang="en" sz="2885" dirty="0">
                <a:solidFill>
                  <a:schemeClr val="lt2"/>
                </a:solidFill>
                <a:latin typeface="Oswald"/>
                <a:ea typeface="Oswald"/>
                <a:cs typeface="Oswald"/>
                <a:sym typeface="Oswald"/>
              </a:rPr>
              <a:t>Professor Katherine Silver Kelly</a:t>
            </a:r>
          </a:p>
          <a:p>
            <a:pPr marL="0" lvl="0" indent="0" algn="ctr" rtl="0">
              <a:lnSpc>
                <a:spcPct val="90000"/>
              </a:lnSpc>
              <a:spcBef>
                <a:spcPts val="0"/>
              </a:spcBef>
              <a:spcAft>
                <a:spcPts val="0"/>
              </a:spcAft>
              <a:buSzPts val="935"/>
              <a:buNone/>
            </a:pPr>
            <a:r>
              <a:rPr lang="en" sz="2885" dirty="0">
                <a:solidFill>
                  <a:schemeClr val="lt2"/>
                </a:solidFill>
                <a:latin typeface="Oswald"/>
                <a:ea typeface="Oswald"/>
                <a:cs typeface="Oswald"/>
                <a:sym typeface="Oswald"/>
              </a:rPr>
              <a:t>Clinical Professor of Law</a:t>
            </a:r>
          </a:p>
          <a:p>
            <a:pPr marL="0" lvl="0" indent="0" algn="ctr" rtl="0">
              <a:lnSpc>
                <a:spcPct val="90000"/>
              </a:lnSpc>
              <a:spcBef>
                <a:spcPts val="0"/>
              </a:spcBef>
              <a:spcAft>
                <a:spcPts val="0"/>
              </a:spcAft>
              <a:buSzPts val="935"/>
              <a:buNone/>
            </a:pPr>
            <a:r>
              <a:rPr lang="en" sz="2885" dirty="0">
                <a:solidFill>
                  <a:schemeClr val="lt2"/>
                </a:solidFill>
                <a:latin typeface="Oswald"/>
                <a:ea typeface="Oswald"/>
                <a:cs typeface="Oswald"/>
                <a:sym typeface="Oswald"/>
              </a:rPr>
              <a:t>The Ohio State University Moritz C</a:t>
            </a:r>
            <a:r>
              <a:rPr lang="en-US" sz="2885" dirty="0">
                <a:solidFill>
                  <a:schemeClr val="lt2"/>
                </a:solidFill>
                <a:latin typeface="Oswald"/>
                <a:ea typeface="Oswald"/>
                <a:cs typeface="Oswald"/>
                <a:sym typeface="Oswald"/>
              </a:rPr>
              <a:t>o</a:t>
            </a:r>
            <a:r>
              <a:rPr lang="en" sz="2885" dirty="0">
                <a:solidFill>
                  <a:schemeClr val="lt2"/>
                </a:solidFill>
                <a:latin typeface="Oswald"/>
                <a:ea typeface="Oswald"/>
                <a:cs typeface="Oswald"/>
                <a:sym typeface="Oswald"/>
              </a:rPr>
              <a:t>llege of Law</a:t>
            </a:r>
            <a:endParaRPr sz="2885" dirty="0">
              <a:solidFill>
                <a:schemeClr val="lt2"/>
              </a:solidFill>
              <a:latin typeface="Oswald"/>
              <a:ea typeface="Oswald"/>
              <a:cs typeface="Oswald"/>
              <a:sym typeface="Oswald"/>
            </a:endParaRPr>
          </a:p>
        </p:txBody>
      </p:sp>
      <p:sp>
        <p:nvSpPr>
          <p:cNvPr id="2" name="Slide Number Placeholder 1">
            <a:extLst>
              <a:ext uri="{FF2B5EF4-FFF2-40B4-BE49-F238E27FC236}">
                <a16:creationId xmlns:a16="http://schemas.microsoft.com/office/drawing/2014/main" id="{3622822E-963F-27C4-59ED-1EF6E75476B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a:t>
            </a:fld>
            <a:endParaRPr lang="en"/>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F9F97-3C10-23AF-8F7E-ABFE6AA959EB}"/>
              </a:ext>
            </a:extLst>
          </p:cNvPr>
          <p:cNvSpPr>
            <a:spLocks noGrp="1"/>
          </p:cNvSpPr>
          <p:nvPr>
            <p:ph type="title"/>
          </p:nvPr>
        </p:nvSpPr>
        <p:spPr>
          <a:xfrm>
            <a:off x="226208" y="191452"/>
            <a:ext cx="8520600" cy="572700"/>
          </a:xfrm>
        </p:spPr>
        <p:txBody>
          <a:bodyPr>
            <a:noAutofit/>
          </a:bodyPr>
          <a:lstStyle/>
          <a:p>
            <a:r>
              <a:rPr lang="en-US" sz="3600" b="1" dirty="0"/>
              <a:t>Identifying, Gathering &amp; Sorting Facts</a:t>
            </a:r>
          </a:p>
        </p:txBody>
      </p:sp>
      <p:sp>
        <p:nvSpPr>
          <p:cNvPr id="3" name="Text Placeholder 2">
            <a:extLst>
              <a:ext uri="{FF2B5EF4-FFF2-40B4-BE49-F238E27FC236}">
                <a16:creationId xmlns:a16="http://schemas.microsoft.com/office/drawing/2014/main" id="{34EE8CFA-0CB3-3FCC-5F66-65426A49C642}"/>
              </a:ext>
            </a:extLst>
          </p:cNvPr>
          <p:cNvSpPr>
            <a:spLocks noGrp="1"/>
          </p:cNvSpPr>
          <p:nvPr>
            <p:ph type="body" idx="1"/>
          </p:nvPr>
        </p:nvSpPr>
        <p:spPr>
          <a:xfrm>
            <a:off x="188342" y="811323"/>
            <a:ext cx="8767316" cy="3804723"/>
          </a:xfrm>
        </p:spPr>
        <p:txBody>
          <a:bodyPr>
            <a:normAutofit/>
          </a:bodyPr>
          <a:lstStyle/>
          <a:p>
            <a:pPr marL="114300" indent="0">
              <a:buNone/>
            </a:pPr>
            <a:r>
              <a:rPr lang="en-US" sz="2000" b="1" dirty="0">
                <a:solidFill>
                  <a:schemeClr val="bg2"/>
                </a:solidFill>
              </a:rPr>
              <a:t>Categories to Identify:</a:t>
            </a:r>
          </a:p>
          <a:p>
            <a:pPr marL="114300" indent="0">
              <a:buNone/>
            </a:pPr>
            <a:r>
              <a:rPr lang="en-US" sz="2000" dirty="0"/>
              <a:t>Legally Significant</a:t>
            </a:r>
          </a:p>
          <a:p>
            <a:pPr marL="114300" indent="0">
              <a:buNone/>
            </a:pPr>
            <a:r>
              <a:rPr lang="en-US" sz="2000" dirty="0"/>
              <a:t>Context</a:t>
            </a:r>
          </a:p>
          <a:p>
            <a:pPr marL="114300" indent="0">
              <a:buNone/>
            </a:pPr>
            <a:r>
              <a:rPr lang="en-US" sz="2000" dirty="0"/>
              <a:t>Emotional Appeal</a:t>
            </a:r>
          </a:p>
          <a:p>
            <a:pPr marL="114300" indent="0">
              <a:buNone/>
            </a:pPr>
            <a:r>
              <a:rPr lang="en-US" sz="2000" dirty="0"/>
              <a:t>Not sure</a:t>
            </a:r>
          </a:p>
          <a:p>
            <a:pPr marL="114300" indent="0">
              <a:buNone/>
            </a:pPr>
            <a:r>
              <a:rPr lang="en-US" sz="2000" b="1" dirty="0">
                <a:solidFill>
                  <a:schemeClr val="bg2"/>
                </a:solidFill>
              </a:rPr>
              <a:t>Gather &amp; Sort</a:t>
            </a:r>
          </a:p>
          <a:p>
            <a:pPr marL="114300" indent="0">
              <a:buNone/>
            </a:pPr>
            <a:r>
              <a:rPr lang="en-US" sz="2000" dirty="0"/>
              <a:t>Working List- type of fact, why it’s relevant, source in record</a:t>
            </a:r>
          </a:p>
          <a:p>
            <a:pPr marL="114300" indent="0">
              <a:buNone/>
            </a:pPr>
            <a:r>
              <a:rPr lang="en-US" sz="2000" dirty="0"/>
              <a:t>Revisit File Regularly</a:t>
            </a:r>
          </a:p>
        </p:txBody>
      </p:sp>
      <p:sp>
        <p:nvSpPr>
          <p:cNvPr id="4" name="Slide Number Placeholder 3">
            <a:extLst>
              <a:ext uri="{FF2B5EF4-FFF2-40B4-BE49-F238E27FC236}">
                <a16:creationId xmlns:a16="http://schemas.microsoft.com/office/drawing/2014/main" id="{B81ADDE3-A51A-89DF-6EB1-A95EF585B5B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10</a:t>
            </a:fld>
            <a:endParaRPr lang="en"/>
          </a:p>
        </p:txBody>
      </p:sp>
    </p:spTree>
    <p:custDataLst>
      <p:tags r:id="rId1"/>
    </p:custDataLst>
    <p:extLst>
      <p:ext uri="{BB962C8B-B14F-4D97-AF65-F5344CB8AC3E}">
        <p14:creationId xmlns:p14="http://schemas.microsoft.com/office/powerpoint/2010/main" val="26798156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6ECE9-2A0D-4B9B-BFF4-F21C09C05586}"/>
              </a:ext>
            </a:extLst>
          </p:cNvPr>
          <p:cNvSpPr>
            <a:spLocks noGrp="1"/>
          </p:cNvSpPr>
          <p:nvPr>
            <p:ph type="title"/>
          </p:nvPr>
        </p:nvSpPr>
        <p:spPr>
          <a:xfrm>
            <a:off x="73495" y="190153"/>
            <a:ext cx="5712582" cy="572700"/>
          </a:xfrm>
        </p:spPr>
        <p:txBody>
          <a:bodyPr>
            <a:noAutofit/>
          </a:bodyPr>
          <a:lstStyle/>
          <a:p>
            <a:r>
              <a:rPr lang="en-US" sz="3600" b="1" dirty="0"/>
              <a:t>Weed Out Irrelevant Facts</a:t>
            </a:r>
          </a:p>
        </p:txBody>
      </p:sp>
      <p:sp>
        <p:nvSpPr>
          <p:cNvPr id="3" name="Text Placeholder 2">
            <a:extLst>
              <a:ext uri="{FF2B5EF4-FFF2-40B4-BE49-F238E27FC236}">
                <a16:creationId xmlns:a16="http://schemas.microsoft.com/office/drawing/2014/main" id="{B90F3B81-43E4-2BDE-614B-F27633B8901C}"/>
              </a:ext>
            </a:extLst>
          </p:cNvPr>
          <p:cNvSpPr>
            <a:spLocks noGrp="1"/>
          </p:cNvSpPr>
          <p:nvPr>
            <p:ph type="body" idx="1"/>
          </p:nvPr>
        </p:nvSpPr>
        <p:spPr>
          <a:xfrm>
            <a:off x="140588" y="854191"/>
            <a:ext cx="8606220" cy="3684335"/>
          </a:xfrm>
        </p:spPr>
        <p:txBody>
          <a:bodyPr>
            <a:normAutofit/>
          </a:bodyPr>
          <a:lstStyle/>
          <a:p>
            <a:pPr marL="114300" indent="0">
              <a:buNone/>
            </a:pPr>
            <a:r>
              <a:rPr lang="en-US" sz="2000" b="1" dirty="0">
                <a:solidFill>
                  <a:schemeClr val="bg2"/>
                </a:solidFill>
              </a:rPr>
              <a:t>Don’t Include Everything “Just in Case…”</a:t>
            </a:r>
          </a:p>
          <a:p>
            <a:pPr marL="114300" indent="0">
              <a:buNone/>
            </a:pPr>
            <a:r>
              <a:rPr lang="en-US" sz="2000" dirty="0"/>
              <a:t>Audience perspective- if it’s there, it must be important</a:t>
            </a:r>
          </a:p>
          <a:p>
            <a:pPr marL="114300" indent="0">
              <a:buNone/>
            </a:pPr>
            <a:r>
              <a:rPr lang="en-US" sz="2000" dirty="0"/>
              <a:t>Too many details ruins the story</a:t>
            </a:r>
          </a:p>
          <a:p>
            <a:pPr marL="114300" indent="0">
              <a:buNone/>
            </a:pPr>
            <a:r>
              <a:rPr lang="en-US" sz="2000" b="1" dirty="0">
                <a:solidFill>
                  <a:schemeClr val="bg2"/>
                </a:solidFill>
              </a:rPr>
              <a:t>Facts to Consider- What Matters to the Story</a:t>
            </a:r>
          </a:p>
          <a:p>
            <a:pPr marL="114300" indent="0">
              <a:buNone/>
            </a:pPr>
            <a:r>
              <a:rPr lang="en-US" sz="2000" b="1" i="1" dirty="0"/>
              <a:t>Dates &amp; Times</a:t>
            </a:r>
            <a:r>
              <a:rPr lang="en-US" sz="2000" dirty="0"/>
              <a:t>: precise date or time something occurred </a:t>
            </a:r>
            <a:r>
              <a:rPr lang="en-US" sz="2000" b="1" i="1" dirty="0">
                <a:solidFill>
                  <a:schemeClr val="bg2"/>
                </a:solidFill>
              </a:rPr>
              <a:t>OR</a:t>
            </a:r>
            <a:r>
              <a:rPr lang="en-US" sz="2000" dirty="0"/>
              <a:t> the order and sequence of events</a:t>
            </a:r>
          </a:p>
          <a:p>
            <a:pPr marL="114300" indent="0">
              <a:buNone/>
            </a:pPr>
            <a:r>
              <a:rPr lang="en-US" sz="2000" b="1" i="1" dirty="0"/>
              <a:t>Names</a:t>
            </a:r>
            <a:r>
              <a:rPr lang="en-US" sz="2000" dirty="0"/>
              <a:t>: person’s name important </a:t>
            </a:r>
            <a:r>
              <a:rPr lang="en-US" sz="2000" b="1" i="1" dirty="0">
                <a:solidFill>
                  <a:schemeClr val="bg2"/>
                </a:solidFill>
              </a:rPr>
              <a:t>OR</a:t>
            </a:r>
            <a:r>
              <a:rPr lang="en-US" sz="2000" dirty="0"/>
              <a:t> their role/category</a:t>
            </a:r>
          </a:p>
          <a:p>
            <a:pPr marL="114300" indent="0">
              <a:buNone/>
            </a:pPr>
            <a:r>
              <a:rPr lang="en-US" sz="2000" b="1" i="1" dirty="0"/>
              <a:t>Places</a:t>
            </a:r>
            <a:r>
              <a:rPr lang="en-US" sz="2000" dirty="0"/>
              <a:t>: specific location significant </a:t>
            </a:r>
            <a:r>
              <a:rPr lang="en-US" sz="2000" b="1" i="1" dirty="0">
                <a:solidFill>
                  <a:schemeClr val="bg2"/>
                </a:solidFill>
              </a:rPr>
              <a:t>OR</a:t>
            </a:r>
            <a:r>
              <a:rPr lang="en-US" sz="2000" dirty="0"/>
              <a:t> the type of place</a:t>
            </a:r>
          </a:p>
          <a:p>
            <a:pPr marL="114300" indent="0">
              <a:buNone/>
            </a:pPr>
            <a:endParaRPr lang="en-US" sz="2000" dirty="0"/>
          </a:p>
        </p:txBody>
      </p:sp>
      <p:sp>
        <p:nvSpPr>
          <p:cNvPr id="4" name="Slide Number Placeholder 3">
            <a:extLst>
              <a:ext uri="{FF2B5EF4-FFF2-40B4-BE49-F238E27FC236}">
                <a16:creationId xmlns:a16="http://schemas.microsoft.com/office/drawing/2014/main" id="{956C1515-06BD-BC98-B649-A23C4669A8C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11</a:t>
            </a:fld>
            <a:endParaRPr lang="en"/>
          </a:p>
        </p:txBody>
      </p:sp>
    </p:spTree>
    <p:custDataLst>
      <p:tags r:id="rId1"/>
    </p:custDataLst>
    <p:extLst>
      <p:ext uri="{BB962C8B-B14F-4D97-AF65-F5344CB8AC3E}">
        <p14:creationId xmlns:p14="http://schemas.microsoft.com/office/powerpoint/2010/main" val="1039492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2142" y="812800"/>
            <a:ext cx="8599715" cy="3939720"/>
          </a:xfrm>
          <a:solidFill>
            <a:schemeClr val="bg1"/>
          </a:solidFill>
        </p:spPr>
        <p:txBody>
          <a:bodyPr>
            <a:normAutofit/>
          </a:bodyPr>
          <a:lstStyle/>
          <a:p>
            <a:pPr marL="34290" indent="0">
              <a:buNone/>
            </a:pPr>
            <a:r>
              <a:rPr lang="en-US" sz="2100" dirty="0"/>
              <a:t>On the morning of December 3, 2024 Alvina Preston and Zelda Silver met at Preston’s office located at 359 Fifth Street, Canton, Ohio, and began negotiating a contract for the sale of metal tubing. </a:t>
            </a:r>
            <a:r>
              <a:rPr lang="en-US" sz="2100" i="1" dirty="0"/>
              <a:t>Cite. </a:t>
            </a:r>
            <a:r>
              <a:rPr lang="en-US" sz="2100" dirty="0"/>
              <a:t>They negotiated for an hour before Silver had to leave for another meeting. </a:t>
            </a:r>
            <a:r>
              <a:rPr lang="en-US" sz="2100" i="1" dirty="0"/>
              <a:t>Cite. </a:t>
            </a:r>
            <a:r>
              <a:rPr lang="en-US" sz="2100" dirty="0"/>
              <a:t>Preston and Silver met again at Preston’s office on December 23, 2024 and reached a tentative agreement, but on January 2, 2025 determined that they were unsatisfied with that tentative agreement. </a:t>
            </a:r>
            <a:r>
              <a:rPr lang="en-US" sz="2100" i="1" dirty="0"/>
              <a:t>Cite. </a:t>
            </a:r>
            <a:r>
              <a:rPr lang="en-US" sz="2100" dirty="0"/>
              <a:t>It was not until February 28, 2025 that they reinitiated negotiations and met again at Preston’s office. </a:t>
            </a:r>
            <a:r>
              <a:rPr lang="en-US" sz="2100" i="1" dirty="0"/>
              <a:t>Cite. </a:t>
            </a:r>
            <a:r>
              <a:rPr lang="en-US" sz="2100" dirty="0"/>
              <a:t>The contract was finalized on April 3, 2025. </a:t>
            </a:r>
            <a:r>
              <a:rPr lang="en-US" sz="2100" i="1" dirty="0"/>
              <a:t>Cite.</a:t>
            </a:r>
            <a:endParaRPr lang="en-US" dirty="0"/>
          </a:p>
          <a:p>
            <a:pPr marL="34290" indent="0">
              <a:buNone/>
            </a:pPr>
            <a:endParaRPr lang="en-US" dirty="0"/>
          </a:p>
        </p:txBody>
      </p:sp>
      <p:sp>
        <p:nvSpPr>
          <p:cNvPr id="3" name="Title 2"/>
          <p:cNvSpPr>
            <a:spLocks noGrp="1"/>
          </p:cNvSpPr>
          <p:nvPr>
            <p:ph type="title"/>
          </p:nvPr>
        </p:nvSpPr>
        <p:spPr>
          <a:xfrm>
            <a:off x="449943" y="205978"/>
            <a:ext cx="7208157" cy="606822"/>
          </a:xfrm>
        </p:spPr>
        <p:txBody>
          <a:bodyPr>
            <a:noAutofit/>
          </a:bodyPr>
          <a:lstStyle/>
          <a:p>
            <a:pPr algn="ctr"/>
            <a:r>
              <a:rPr lang="en-US" sz="3600" b="1" dirty="0">
                <a:solidFill>
                  <a:schemeClr val="tx1"/>
                </a:solidFill>
              </a:rPr>
              <a:t>Example: Irrelevant Facts Distract</a:t>
            </a:r>
          </a:p>
        </p:txBody>
      </p:sp>
      <p:sp>
        <p:nvSpPr>
          <p:cNvPr id="4" name="Slide Number Placeholder 3"/>
          <p:cNvSpPr>
            <a:spLocks noGrp="1"/>
          </p:cNvSpPr>
          <p:nvPr>
            <p:ph type="sldNum" sz="quarter" idx="12"/>
          </p:nvPr>
        </p:nvSpPr>
        <p:spPr/>
        <p:txBody>
          <a:bodyPr/>
          <a:lstStyle/>
          <a:p>
            <a:fld id="{A8AE2201-ADB8-4504-879A-B2C5662E7B61}" type="slidenum">
              <a:rPr lang="en-US" smtClean="0"/>
              <a:t>12</a:t>
            </a:fld>
            <a:endParaRPr lang="en-US"/>
          </a:p>
        </p:txBody>
      </p:sp>
    </p:spTree>
    <p:extLst>
      <p:ext uri="{BB962C8B-B14F-4D97-AF65-F5344CB8AC3E}">
        <p14:creationId xmlns:p14="http://schemas.microsoft.com/office/powerpoint/2010/main" val="17101519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259950" y="78675"/>
            <a:ext cx="8520600" cy="538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dirty="0"/>
              <a:t>Big Picture Strategy</a:t>
            </a:r>
            <a:endParaRPr sz="3600" b="1" dirty="0"/>
          </a:p>
        </p:txBody>
      </p:sp>
      <p:sp>
        <p:nvSpPr>
          <p:cNvPr id="103" name="Google Shape;103;p20"/>
          <p:cNvSpPr txBox="1">
            <a:spLocks noGrp="1"/>
          </p:cNvSpPr>
          <p:nvPr>
            <p:ph type="body" idx="1"/>
          </p:nvPr>
        </p:nvSpPr>
        <p:spPr>
          <a:xfrm>
            <a:off x="226208" y="727364"/>
            <a:ext cx="8520600" cy="4198102"/>
          </a:xfrm>
          <a:prstGeom prst="rect">
            <a:avLst/>
          </a:prstGeom>
        </p:spPr>
        <p:txBody>
          <a:bodyPr spcFirstLastPara="1" wrap="square" lIns="91425" tIns="91425" rIns="91425" bIns="91425" anchor="t" anchorCtr="0">
            <a:noAutofit/>
          </a:bodyPr>
          <a:lstStyle/>
          <a:p>
            <a:pPr marL="0" lvl="0" indent="0" rtl="0">
              <a:lnSpc>
                <a:spcPct val="100000"/>
              </a:lnSpc>
              <a:spcBef>
                <a:spcPts val="600"/>
              </a:spcBef>
              <a:spcAft>
                <a:spcPts val="0"/>
              </a:spcAft>
              <a:buNone/>
            </a:pPr>
            <a:r>
              <a:rPr lang="en" sz="2400" b="1" dirty="0">
                <a:solidFill>
                  <a:schemeClr val="dk2"/>
                </a:solidFill>
              </a:rPr>
              <a:t>Bring facts together with a theme</a:t>
            </a:r>
          </a:p>
          <a:p>
            <a:pPr marL="0" lvl="0" indent="0" rtl="0">
              <a:lnSpc>
                <a:spcPct val="100000"/>
              </a:lnSpc>
              <a:spcBef>
                <a:spcPts val="600"/>
              </a:spcBef>
              <a:spcAft>
                <a:spcPts val="0"/>
              </a:spcAft>
              <a:buNone/>
            </a:pPr>
            <a:r>
              <a:rPr lang="en" sz="2400" dirty="0"/>
              <a:t>Preserve the good- stability, trust, freedom, responsibility, loyalty, honesty, etc.</a:t>
            </a:r>
          </a:p>
          <a:p>
            <a:pPr marL="0" lvl="0" indent="0" rtl="0">
              <a:lnSpc>
                <a:spcPct val="100000"/>
              </a:lnSpc>
              <a:spcBef>
                <a:spcPts val="600"/>
              </a:spcBef>
              <a:spcAft>
                <a:spcPts val="0"/>
              </a:spcAft>
              <a:buNone/>
            </a:pPr>
            <a:r>
              <a:rPr lang="en" sz="2400" dirty="0"/>
              <a:t>P</a:t>
            </a:r>
            <a:r>
              <a:rPr lang="en-US" sz="2400" dirty="0"/>
              <a:t>r</a:t>
            </a:r>
            <a:r>
              <a:rPr lang="en" sz="2400" dirty="0"/>
              <a:t>event the bad- abuse, laziness, recklessness, slippery slopes, stealing, etc.</a:t>
            </a:r>
          </a:p>
          <a:p>
            <a:pPr marL="0" lvl="0" indent="0" rtl="0">
              <a:lnSpc>
                <a:spcPct val="100000"/>
              </a:lnSpc>
              <a:spcBef>
                <a:spcPts val="600"/>
              </a:spcBef>
              <a:spcAft>
                <a:spcPts val="0"/>
              </a:spcAft>
              <a:buNone/>
            </a:pPr>
            <a:endParaRPr lang="en" sz="2400" dirty="0"/>
          </a:p>
          <a:p>
            <a:pPr marL="0" indent="0">
              <a:lnSpc>
                <a:spcPct val="100000"/>
              </a:lnSpc>
              <a:spcBef>
                <a:spcPts val="600"/>
              </a:spcBef>
              <a:buNone/>
            </a:pPr>
            <a:r>
              <a:rPr lang="en-US" sz="2400" b="1" dirty="0">
                <a:solidFill>
                  <a:schemeClr val="bg2"/>
                </a:solidFill>
              </a:rPr>
              <a:t>T</a:t>
            </a:r>
            <a:r>
              <a:rPr lang="en" sz="2400" b="1" dirty="0">
                <a:solidFill>
                  <a:schemeClr val="bg2"/>
                </a:solidFill>
              </a:rPr>
              <a:t>ell a story that makes sense</a:t>
            </a:r>
          </a:p>
          <a:p>
            <a:pPr marL="0" indent="0">
              <a:lnSpc>
                <a:spcPct val="100000"/>
              </a:lnSpc>
              <a:spcBef>
                <a:spcPts val="600"/>
              </a:spcBef>
              <a:buNone/>
            </a:pPr>
            <a:r>
              <a:rPr lang="en" sz="2400" dirty="0"/>
              <a:t>Read the story out loud.</a:t>
            </a:r>
          </a:p>
          <a:p>
            <a:pPr marL="0" lvl="0" indent="0" rtl="0">
              <a:lnSpc>
                <a:spcPct val="100000"/>
              </a:lnSpc>
              <a:spcBef>
                <a:spcPts val="600"/>
              </a:spcBef>
              <a:spcAft>
                <a:spcPts val="0"/>
              </a:spcAft>
              <a:buNone/>
            </a:pPr>
            <a:endParaRPr sz="2000" dirty="0"/>
          </a:p>
        </p:txBody>
      </p:sp>
      <p:sp>
        <p:nvSpPr>
          <p:cNvPr id="2" name="Slide Number Placeholder 1">
            <a:extLst>
              <a:ext uri="{FF2B5EF4-FFF2-40B4-BE49-F238E27FC236}">
                <a16:creationId xmlns:a16="http://schemas.microsoft.com/office/drawing/2014/main" id="{34C261B3-B7F0-1EA3-5DE8-4B6C7E13D17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13</a:t>
            </a:fld>
            <a:endParaRPr lang="en"/>
          </a:p>
        </p:txBody>
      </p:sp>
    </p:spTree>
    <p:custDataLst>
      <p:tags r:id="rId1"/>
    </p:custData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3">
                                            <p:txEl>
                                              <p:pRg st="4" end="4"/>
                                            </p:txEl>
                                          </p:spTgt>
                                        </p:tgtEl>
                                        <p:attrNameLst>
                                          <p:attrName>style.visibility</p:attrName>
                                        </p:attrNameLst>
                                      </p:cBhvr>
                                      <p:to>
                                        <p:strVal val="visible"/>
                                      </p:to>
                                    </p:set>
                                    <p:anim calcmode="lin" valueType="num">
                                      <p:cBhvr additive="base">
                                        <p:cTn id="7" dur="500" fill="hold"/>
                                        <p:tgtEl>
                                          <p:spTgt spid="10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3">
                                            <p:txEl>
                                              <p:pRg st="5" end="5"/>
                                            </p:txEl>
                                          </p:spTgt>
                                        </p:tgtEl>
                                        <p:attrNameLst>
                                          <p:attrName>style.visibility</p:attrName>
                                        </p:attrNameLst>
                                      </p:cBhvr>
                                      <p:to>
                                        <p:strVal val="visible"/>
                                      </p:to>
                                    </p:set>
                                    <p:anim calcmode="lin" valueType="num">
                                      <p:cBhvr additive="base">
                                        <p:cTn id="13" dur="500" fill="hold"/>
                                        <p:tgtEl>
                                          <p:spTgt spid="10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19BC-A5C4-3DEB-5580-5FC68E14D849}"/>
              </a:ext>
            </a:extLst>
          </p:cNvPr>
          <p:cNvSpPr>
            <a:spLocks noGrp="1"/>
          </p:cNvSpPr>
          <p:nvPr>
            <p:ph type="title"/>
          </p:nvPr>
        </p:nvSpPr>
        <p:spPr>
          <a:xfrm>
            <a:off x="202843" y="154739"/>
            <a:ext cx="8520600" cy="495995"/>
          </a:xfrm>
        </p:spPr>
        <p:txBody>
          <a:bodyPr>
            <a:noAutofit/>
          </a:bodyPr>
          <a:lstStyle/>
          <a:p>
            <a:r>
              <a:rPr lang="en-US" sz="3600" b="1" dirty="0"/>
              <a:t>Strategic Details</a:t>
            </a:r>
          </a:p>
        </p:txBody>
      </p:sp>
      <p:sp>
        <p:nvSpPr>
          <p:cNvPr id="3" name="Text Placeholder 2">
            <a:extLst>
              <a:ext uri="{FF2B5EF4-FFF2-40B4-BE49-F238E27FC236}">
                <a16:creationId xmlns:a16="http://schemas.microsoft.com/office/drawing/2014/main" id="{208D91B2-91DC-243B-BDCD-74A9C4402473}"/>
              </a:ext>
            </a:extLst>
          </p:cNvPr>
          <p:cNvSpPr>
            <a:spLocks noGrp="1"/>
          </p:cNvSpPr>
          <p:nvPr>
            <p:ph type="body" idx="1"/>
          </p:nvPr>
        </p:nvSpPr>
        <p:spPr>
          <a:xfrm>
            <a:off x="311700" y="740229"/>
            <a:ext cx="8520600" cy="4093027"/>
          </a:xfrm>
        </p:spPr>
        <p:txBody>
          <a:bodyPr>
            <a:noAutofit/>
          </a:bodyPr>
          <a:lstStyle/>
          <a:p>
            <a:pPr marL="0" lvl="0" indent="0">
              <a:lnSpc>
                <a:spcPct val="100000"/>
              </a:lnSpc>
              <a:spcBef>
                <a:spcPts val="600"/>
              </a:spcBef>
              <a:buNone/>
            </a:pPr>
            <a:r>
              <a:rPr lang="en" sz="2400" b="1" dirty="0">
                <a:solidFill>
                  <a:schemeClr val="dk2"/>
                </a:solidFill>
              </a:rPr>
              <a:t>Headings</a:t>
            </a:r>
          </a:p>
          <a:p>
            <a:pPr marL="0" lvl="0" indent="0">
              <a:lnSpc>
                <a:spcPct val="100000"/>
              </a:lnSpc>
              <a:spcBef>
                <a:spcPts val="600"/>
              </a:spcBef>
              <a:buNone/>
            </a:pPr>
            <a:r>
              <a:rPr lang="en" sz="2400" dirty="0"/>
              <a:t>Organizing principle, preview argument</a:t>
            </a:r>
          </a:p>
          <a:p>
            <a:pPr marL="0" lvl="0" indent="0">
              <a:lnSpc>
                <a:spcPct val="100000"/>
              </a:lnSpc>
              <a:spcBef>
                <a:spcPts val="600"/>
              </a:spcBef>
              <a:buNone/>
            </a:pPr>
            <a:r>
              <a:rPr lang="en-US" sz="2400" dirty="0"/>
              <a:t>H</a:t>
            </a:r>
            <a:r>
              <a:rPr lang="en" sz="2400" dirty="0"/>
              <a:t>eadings create separation, not connections</a:t>
            </a:r>
          </a:p>
          <a:p>
            <a:pPr marL="0" lvl="0" indent="0">
              <a:lnSpc>
                <a:spcPct val="100000"/>
              </a:lnSpc>
              <a:spcBef>
                <a:spcPts val="600"/>
              </a:spcBef>
              <a:buNone/>
            </a:pPr>
            <a:r>
              <a:rPr lang="en" sz="2400" b="1" dirty="0">
                <a:solidFill>
                  <a:schemeClr val="bg2"/>
                </a:solidFill>
              </a:rPr>
              <a:t>Points of Emphasis</a:t>
            </a:r>
          </a:p>
          <a:p>
            <a:pPr marL="0" lvl="0" indent="0">
              <a:lnSpc>
                <a:spcPct val="100000"/>
              </a:lnSpc>
              <a:spcBef>
                <a:spcPts val="600"/>
              </a:spcBef>
              <a:buNone/>
            </a:pPr>
            <a:r>
              <a:rPr lang="en-US" sz="2400" dirty="0"/>
              <a:t>B</a:t>
            </a:r>
            <a:r>
              <a:rPr lang="en" sz="2400" dirty="0"/>
              <a:t>eginning and end v middle</a:t>
            </a:r>
          </a:p>
          <a:p>
            <a:pPr marL="0" lvl="0" indent="0">
              <a:lnSpc>
                <a:spcPct val="100000"/>
              </a:lnSpc>
              <a:spcBef>
                <a:spcPts val="600"/>
              </a:spcBef>
              <a:buNone/>
            </a:pPr>
            <a:r>
              <a:rPr lang="en-US" sz="2400" dirty="0"/>
              <a:t>D</a:t>
            </a:r>
            <a:r>
              <a:rPr lang="en" sz="2400" dirty="0"/>
              <a:t>ocument, paragraph, sentence</a:t>
            </a:r>
          </a:p>
          <a:p>
            <a:pPr marL="0" lvl="0" indent="0">
              <a:lnSpc>
                <a:spcPct val="100000"/>
              </a:lnSpc>
              <a:spcBef>
                <a:spcPts val="600"/>
              </a:spcBef>
              <a:buNone/>
            </a:pPr>
            <a:r>
              <a:rPr lang="en" sz="2400" b="1" dirty="0">
                <a:solidFill>
                  <a:schemeClr val="bg2"/>
                </a:solidFill>
              </a:rPr>
              <a:t>Buddy System</a:t>
            </a:r>
          </a:p>
          <a:p>
            <a:pPr marL="0" lvl="0" indent="0">
              <a:lnSpc>
                <a:spcPct val="100000"/>
              </a:lnSpc>
              <a:spcBef>
                <a:spcPts val="600"/>
              </a:spcBef>
              <a:buNone/>
            </a:pPr>
            <a:r>
              <a:rPr lang="en-US" sz="2400" dirty="0"/>
              <a:t>P</a:t>
            </a:r>
            <a:r>
              <a:rPr lang="en" sz="2400" dirty="0"/>
              <a:t>air up good and bad facts to “neutralize” the bad (at least don’t highlight it)</a:t>
            </a:r>
          </a:p>
        </p:txBody>
      </p:sp>
      <p:sp>
        <p:nvSpPr>
          <p:cNvPr id="4" name="Slide Number Placeholder 3">
            <a:extLst>
              <a:ext uri="{FF2B5EF4-FFF2-40B4-BE49-F238E27FC236}">
                <a16:creationId xmlns:a16="http://schemas.microsoft.com/office/drawing/2014/main" id="{ADBEF08B-5922-27E4-9261-F59904C97A9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14</a:t>
            </a:fld>
            <a:endParaRPr lang="en"/>
          </a:p>
        </p:txBody>
      </p:sp>
    </p:spTree>
    <p:extLst>
      <p:ext uri="{BB962C8B-B14F-4D97-AF65-F5344CB8AC3E}">
        <p14:creationId xmlns:p14="http://schemas.microsoft.com/office/powerpoint/2010/main" val="27550772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9DD2D-65DF-0F02-F109-8244D89AD48C}"/>
              </a:ext>
            </a:extLst>
          </p:cNvPr>
          <p:cNvSpPr>
            <a:spLocks noGrp="1"/>
          </p:cNvSpPr>
          <p:nvPr>
            <p:ph type="title"/>
          </p:nvPr>
        </p:nvSpPr>
        <p:spPr/>
        <p:txBody>
          <a:bodyPr>
            <a:noAutofit/>
          </a:bodyPr>
          <a:lstStyle/>
          <a:p>
            <a:r>
              <a:rPr lang="en-US" sz="3600" b="1" dirty="0"/>
              <a:t>Write Facts. Only Facts</a:t>
            </a:r>
          </a:p>
        </p:txBody>
      </p:sp>
      <p:sp>
        <p:nvSpPr>
          <p:cNvPr id="3" name="Text Placeholder 2">
            <a:extLst>
              <a:ext uri="{FF2B5EF4-FFF2-40B4-BE49-F238E27FC236}">
                <a16:creationId xmlns:a16="http://schemas.microsoft.com/office/drawing/2014/main" id="{67ED6D7C-1304-745F-B815-8C44A2FCC88B}"/>
              </a:ext>
            </a:extLst>
          </p:cNvPr>
          <p:cNvSpPr>
            <a:spLocks noGrp="1"/>
          </p:cNvSpPr>
          <p:nvPr>
            <p:ph type="body" idx="1"/>
          </p:nvPr>
        </p:nvSpPr>
        <p:spPr/>
        <p:txBody>
          <a:bodyPr>
            <a:normAutofit/>
          </a:bodyPr>
          <a:lstStyle/>
          <a:p>
            <a:pPr marL="0" lvl="0" indent="0">
              <a:lnSpc>
                <a:spcPct val="100000"/>
              </a:lnSpc>
              <a:spcBef>
                <a:spcPts val="600"/>
              </a:spcBef>
              <a:buNone/>
            </a:pPr>
            <a:r>
              <a:rPr lang="en" sz="2800" b="1" i="1" dirty="0">
                <a:solidFill>
                  <a:schemeClr val="bg2"/>
                </a:solidFill>
              </a:rPr>
              <a:t>Fact-</a:t>
            </a:r>
            <a:r>
              <a:rPr lang="en" sz="2800" dirty="0"/>
              <a:t> objective, discoverable truth</a:t>
            </a:r>
          </a:p>
          <a:p>
            <a:pPr marL="0" lvl="0" indent="0">
              <a:lnSpc>
                <a:spcPct val="100000"/>
              </a:lnSpc>
              <a:spcBef>
                <a:spcPts val="600"/>
              </a:spcBef>
              <a:buNone/>
            </a:pPr>
            <a:r>
              <a:rPr lang="en" sz="2800" b="1" i="1" dirty="0">
                <a:solidFill>
                  <a:schemeClr val="bg2"/>
                </a:solidFill>
              </a:rPr>
              <a:t>Inference-</a:t>
            </a:r>
            <a:r>
              <a:rPr lang="en" sz="2800" dirty="0"/>
              <a:t> conclusion drawn from facts</a:t>
            </a:r>
          </a:p>
          <a:p>
            <a:pPr marL="0" lvl="0" indent="0">
              <a:lnSpc>
                <a:spcPct val="100000"/>
              </a:lnSpc>
              <a:spcBef>
                <a:spcPts val="600"/>
              </a:spcBef>
              <a:buNone/>
            </a:pPr>
            <a:r>
              <a:rPr lang="en" sz="2800" b="1" i="1" dirty="0">
                <a:solidFill>
                  <a:schemeClr val="bg2"/>
                </a:solidFill>
              </a:rPr>
              <a:t>Characterization-</a:t>
            </a:r>
            <a:r>
              <a:rPr lang="en" sz="2800" dirty="0"/>
              <a:t> opinion about a fact</a:t>
            </a:r>
            <a:endParaRPr lang="en-US" sz="2800" dirty="0"/>
          </a:p>
        </p:txBody>
      </p:sp>
      <p:sp>
        <p:nvSpPr>
          <p:cNvPr id="4" name="Slide Number Placeholder 3">
            <a:extLst>
              <a:ext uri="{FF2B5EF4-FFF2-40B4-BE49-F238E27FC236}">
                <a16:creationId xmlns:a16="http://schemas.microsoft.com/office/drawing/2014/main" id="{250962EA-30E1-BD4C-CCD7-C7E3705CEB6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15</a:t>
            </a:fld>
            <a:endParaRPr lang="en"/>
          </a:p>
        </p:txBody>
      </p:sp>
    </p:spTree>
    <p:extLst>
      <p:ext uri="{BB962C8B-B14F-4D97-AF65-F5344CB8AC3E}">
        <p14:creationId xmlns:p14="http://schemas.microsoft.com/office/powerpoint/2010/main" val="6107008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226208" y="58761"/>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3600" b="1" dirty="0"/>
              <a:t>Example</a:t>
            </a:r>
            <a:endParaRPr sz="3600" b="1" dirty="0"/>
          </a:p>
        </p:txBody>
      </p:sp>
      <p:sp>
        <p:nvSpPr>
          <p:cNvPr id="109" name="Google Shape;109;p21"/>
          <p:cNvSpPr txBox="1">
            <a:spLocks noGrp="1"/>
          </p:cNvSpPr>
          <p:nvPr>
            <p:ph type="body" idx="1"/>
          </p:nvPr>
        </p:nvSpPr>
        <p:spPr>
          <a:xfrm>
            <a:off x="131258" y="795964"/>
            <a:ext cx="8889900" cy="3416400"/>
          </a:xfrm>
          <a:prstGeom prst="rect">
            <a:avLst/>
          </a:prstGeom>
        </p:spPr>
        <p:txBody>
          <a:bodyPr spcFirstLastPara="1" wrap="square" lIns="91425" tIns="91425" rIns="91425" bIns="91425" anchor="t" anchorCtr="0">
            <a:noAutofit/>
          </a:bodyPr>
          <a:lstStyle/>
          <a:p>
            <a:pPr marL="0" lvl="0" indent="0" algn="l" rtl="0">
              <a:spcBef>
                <a:spcPts val="1200"/>
              </a:spcBef>
              <a:spcAft>
                <a:spcPts val="1200"/>
              </a:spcAft>
              <a:buNone/>
            </a:pPr>
            <a:r>
              <a:rPr lang="en" sz="2000" dirty="0">
                <a:solidFill>
                  <a:srgbClr val="000000"/>
                </a:solidFill>
                <a:latin typeface="Arial"/>
                <a:ea typeface="Arial"/>
                <a:cs typeface="Arial"/>
                <a:sym typeface="Arial"/>
              </a:rPr>
              <a:t>Plaintiff Larkin McConnell is a </a:t>
            </a:r>
            <a:r>
              <a:rPr lang="en" sz="2000" dirty="0">
                <a:solidFill>
                  <a:srgbClr val="FF0000"/>
                </a:solidFill>
                <a:latin typeface="Arial"/>
                <a:ea typeface="Arial"/>
                <a:cs typeface="Arial"/>
                <a:sym typeface="Arial"/>
              </a:rPr>
              <a:t>gifted </a:t>
            </a:r>
            <a:r>
              <a:rPr lang="en" sz="2000" dirty="0">
                <a:solidFill>
                  <a:srgbClr val="000000"/>
                </a:solidFill>
                <a:latin typeface="Arial"/>
                <a:ea typeface="Arial"/>
                <a:cs typeface="Arial"/>
                <a:sym typeface="Arial"/>
              </a:rPr>
              <a:t>student and nationally ranked cross country runner. She came to Defendant University of Kentucky to run on the varsity cross country team. </a:t>
            </a:r>
            <a:r>
              <a:rPr lang="en" sz="2000" i="1" dirty="0">
                <a:solidFill>
                  <a:srgbClr val="000000"/>
                </a:solidFill>
                <a:latin typeface="Arial"/>
                <a:ea typeface="Arial"/>
                <a:cs typeface="Arial"/>
                <a:sym typeface="Arial"/>
              </a:rPr>
              <a:t>McConnell Depo. 10-11. </a:t>
            </a:r>
            <a:r>
              <a:rPr lang="en" sz="2000" dirty="0">
                <a:solidFill>
                  <a:srgbClr val="000000"/>
                </a:solidFill>
                <a:latin typeface="Arial"/>
                <a:ea typeface="Arial"/>
                <a:cs typeface="Arial"/>
                <a:sym typeface="Arial"/>
              </a:rPr>
              <a:t>Less than a year after Ms. McConnell arrived, UK </a:t>
            </a:r>
            <a:r>
              <a:rPr lang="en" sz="2000" dirty="0">
                <a:solidFill>
                  <a:srgbClr val="FF0000"/>
                </a:solidFill>
                <a:latin typeface="Arial"/>
                <a:ea typeface="Arial"/>
                <a:cs typeface="Arial"/>
                <a:sym typeface="Arial"/>
              </a:rPr>
              <a:t>suddenly and inexplicably</a:t>
            </a:r>
            <a:r>
              <a:rPr lang="en" sz="2000" dirty="0">
                <a:solidFill>
                  <a:srgbClr val="000000"/>
                </a:solidFill>
                <a:latin typeface="Arial"/>
                <a:ea typeface="Arial"/>
                <a:cs typeface="Arial"/>
                <a:sym typeface="Arial"/>
              </a:rPr>
              <a:t> eliminated the women’s team. </a:t>
            </a:r>
            <a:r>
              <a:rPr lang="en" sz="2000" i="1" dirty="0">
                <a:solidFill>
                  <a:srgbClr val="000000"/>
                </a:solidFill>
                <a:latin typeface="Arial"/>
                <a:ea typeface="Arial"/>
                <a:cs typeface="Arial"/>
                <a:sym typeface="Arial"/>
              </a:rPr>
              <a:t>Bleaker Depo. 15. </a:t>
            </a:r>
            <a:r>
              <a:rPr lang="en" sz="2000" dirty="0">
                <a:solidFill>
                  <a:srgbClr val="000000"/>
                </a:solidFill>
                <a:latin typeface="Arial"/>
                <a:ea typeface="Arial"/>
                <a:cs typeface="Arial"/>
                <a:sym typeface="Arial"/>
              </a:rPr>
              <a:t>UK plans to replace cross country </a:t>
            </a:r>
            <a:r>
              <a:rPr lang="en" sz="2000" dirty="0">
                <a:solidFill>
                  <a:srgbClr val="FF0000"/>
                </a:solidFill>
                <a:latin typeface="Arial"/>
                <a:ea typeface="Arial"/>
                <a:cs typeface="Arial"/>
                <a:sym typeface="Arial"/>
              </a:rPr>
              <a:t>with an activity that is not even a recognized sport</a:t>
            </a:r>
            <a:r>
              <a:rPr lang="en" sz="2000" dirty="0">
                <a:solidFill>
                  <a:srgbClr val="000000"/>
                </a:solidFill>
                <a:latin typeface="Arial"/>
                <a:ea typeface="Arial"/>
                <a:cs typeface="Arial"/>
                <a:sym typeface="Arial"/>
              </a:rPr>
              <a:t>: cheerleading. </a:t>
            </a:r>
            <a:r>
              <a:rPr lang="en" sz="2000" i="1" dirty="0">
                <a:solidFill>
                  <a:srgbClr val="000000"/>
                </a:solidFill>
                <a:latin typeface="Arial"/>
                <a:ea typeface="Arial"/>
                <a:cs typeface="Arial"/>
                <a:sym typeface="Arial"/>
              </a:rPr>
              <a:t>Id. at 22. </a:t>
            </a:r>
            <a:r>
              <a:rPr lang="en" sz="2000" dirty="0">
                <a:solidFill>
                  <a:srgbClr val="000000"/>
                </a:solidFill>
                <a:latin typeface="Arial"/>
                <a:ea typeface="Arial"/>
                <a:cs typeface="Arial"/>
                <a:sym typeface="Arial"/>
              </a:rPr>
              <a:t>Ms. McConnell now seeks to enjoin UK from eliminating its cross country team on the ground that eliminating cross country </a:t>
            </a:r>
            <a:r>
              <a:rPr lang="en" sz="2000" dirty="0">
                <a:solidFill>
                  <a:schemeClr val="accent5"/>
                </a:solidFill>
                <a:latin typeface="Arial"/>
                <a:ea typeface="Arial"/>
                <a:cs typeface="Arial"/>
                <a:sym typeface="Arial"/>
              </a:rPr>
              <a:t>for no reason </a:t>
            </a:r>
            <a:r>
              <a:rPr lang="en" sz="2000" dirty="0">
                <a:solidFill>
                  <a:srgbClr val="000000"/>
                </a:solidFill>
                <a:latin typeface="Arial"/>
                <a:ea typeface="Arial"/>
                <a:cs typeface="Arial"/>
                <a:sym typeface="Arial"/>
              </a:rPr>
              <a:t>and replacing it with cheerleading would violate Title IX. Am. </a:t>
            </a:r>
            <a:r>
              <a:rPr lang="en" sz="2000" i="1" dirty="0">
                <a:solidFill>
                  <a:srgbClr val="000000"/>
                </a:solidFill>
                <a:latin typeface="Arial"/>
                <a:ea typeface="Arial"/>
                <a:cs typeface="Arial"/>
                <a:sym typeface="Arial"/>
              </a:rPr>
              <a:t>Compl. 8. </a:t>
            </a:r>
            <a:endParaRPr sz="2000" i="1" dirty="0"/>
          </a:p>
        </p:txBody>
      </p:sp>
      <p:sp>
        <p:nvSpPr>
          <p:cNvPr id="2" name="Slide Number Placeholder 1">
            <a:extLst>
              <a:ext uri="{FF2B5EF4-FFF2-40B4-BE49-F238E27FC236}">
                <a16:creationId xmlns:a16="http://schemas.microsoft.com/office/drawing/2014/main" id="{85676AA8-9868-72C3-AEDE-DB01C0BB409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16</a:t>
            </a:fld>
            <a:endParaRPr lang="en"/>
          </a:p>
        </p:txBody>
      </p:sp>
      <p:sp>
        <p:nvSpPr>
          <p:cNvPr id="3" name="Google Shape;110;p21">
            <a:extLst>
              <a:ext uri="{FF2B5EF4-FFF2-40B4-BE49-F238E27FC236}">
                <a16:creationId xmlns:a16="http://schemas.microsoft.com/office/drawing/2014/main" id="{11D2FE3F-E494-F332-FB49-42B23A156C41}"/>
              </a:ext>
            </a:extLst>
          </p:cNvPr>
          <p:cNvSpPr txBox="1"/>
          <p:nvPr/>
        </p:nvSpPr>
        <p:spPr>
          <a:xfrm>
            <a:off x="197550" y="666769"/>
            <a:ext cx="8748900" cy="3996448"/>
          </a:xfrm>
          <a:prstGeom prst="rect">
            <a:avLst/>
          </a:prstGeom>
          <a:solidFill>
            <a:schemeClr val="dk2"/>
          </a:solid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2200" dirty="0"/>
              <a:t>Plaintiff Larkin McConnell is a </a:t>
            </a:r>
            <a:r>
              <a:rPr lang="en" sz="2200" dirty="0">
                <a:solidFill>
                  <a:schemeClr val="lt1"/>
                </a:solidFill>
              </a:rPr>
              <a:t>scholarship </a:t>
            </a:r>
            <a:r>
              <a:rPr lang="en" sz="2200" dirty="0"/>
              <a:t>student who came to Defendant University of Kentucky to run on its cross country team. </a:t>
            </a:r>
            <a:r>
              <a:rPr lang="en" sz="2200" i="1" dirty="0"/>
              <a:t>McConnell Depo. 8. </a:t>
            </a:r>
            <a:r>
              <a:rPr lang="en" sz="2200" dirty="0">
                <a:solidFill>
                  <a:schemeClr val="lt1"/>
                </a:solidFill>
              </a:rPr>
              <a:t>Less than a year after Ms. McConnell arrived</a:t>
            </a:r>
            <a:r>
              <a:rPr lang="en" sz="2200" dirty="0"/>
              <a:t>, UK eliminated the women’s cross country team. </a:t>
            </a:r>
            <a:r>
              <a:rPr lang="en" sz="2200" i="1" dirty="0"/>
              <a:t>Bleaker Depo. 15. </a:t>
            </a:r>
            <a:r>
              <a:rPr lang="en" sz="2200" dirty="0"/>
              <a:t>UK plans to replace cross country </a:t>
            </a:r>
            <a:r>
              <a:rPr lang="en" sz="2200" dirty="0">
                <a:solidFill>
                  <a:schemeClr val="lt1"/>
                </a:solidFill>
              </a:rPr>
              <a:t>with a sport not yet recognized by the NCAA: </a:t>
            </a:r>
            <a:r>
              <a:rPr lang="en" sz="2200" dirty="0"/>
              <a:t>cheerleading. </a:t>
            </a:r>
            <a:r>
              <a:rPr lang="en" sz="2200" i="1" dirty="0"/>
              <a:t>Id. at 22. </a:t>
            </a:r>
            <a:r>
              <a:rPr lang="en" sz="2200" dirty="0"/>
              <a:t>Ms. McConnell now seeks to enjoin UK from eliminating women’s cross country on the grounds that eliminating cross country and replacing it with cheerleading </a:t>
            </a:r>
            <a:r>
              <a:rPr lang="en" sz="2200" dirty="0">
                <a:solidFill>
                  <a:schemeClr val="bg1"/>
                </a:solidFill>
              </a:rPr>
              <a:t>violates</a:t>
            </a:r>
            <a:r>
              <a:rPr lang="en" sz="2200" dirty="0"/>
              <a:t> Title IX. </a:t>
            </a:r>
            <a:r>
              <a:rPr lang="en" sz="2200" i="1" dirty="0"/>
              <a:t>Am. Compl. 8. </a:t>
            </a:r>
            <a:endParaRPr sz="2200" i="1" dirty="0">
              <a:latin typeface="Proxima Nova"/>
              <a:ea typeface="Proxima Nova"/>
              <a:cs typeface="Proxima Nova"/>
              <a:sym typeface="Proxima Nova"/>
            </a:endParaRPr>
          </a:p>
        </p:txBody>
      </p:sp>
    </p:spTree>
    <p:custDataLst>
      <p:tags r:id="rId1"/>
    </p:custData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D7FBF6-C8DF-144D-9D5D-1740C178CE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79EEE4-5E25-ACB8-D8B7-DADC9AD46B28}"/>
              </a:ext>
            </a:extLst>
          </p:cNvPr>
          <p:cNvSpPr>
            <a:spLocks noGrp="1"/>
          </p:cNvSpPr>
          <p:nvPr>
            <p:ph type="title"/>
          </p:nvPr>
        </p:nvSpPr>
        <p:spPr>
          <a:xfrm>
            <a:off x="265500" y="1205825"/>
            <a:ext cx="4045200" cy="1509600"/>
          </a:xfrm>
        </p:spPr>
        <p:txBody>
          <a:bodyPr wrap="square" anchor="b">
            <a:normAutofit/>
          </a:bodyPr>
          <a:lstStyle/>
          <a:p>
            <a:r>
              <a:rPr lang="en-US" b="1" dirty="0"/>
              <a:t>Pro Tips</a:t>
            </a:r>
          </a:p>
        </p:txBody>
      </p:sp>
      <p:sp>
        <p:nvSpPr>
          <p:cNvPr id="9" name="Subtitle 2">
            <a:extLst>
              <a:ext uri="{FF2B5EF4-FFF2-40B4-BE49-F238E27FC236}">
                <a16:creationId xmlns:a16="http://schemas.microsoft.com/office/drawing/2014/main" id="{02779CE4-4D16-D8DA-F3EF-5BD5A617C8E8}"/>
              </a:ext>
            </a:extLst>
          </p:cNvPr>
          <p:cNvSpPr>
            <a:spLocks noGrp="1"/>
          </p:cNvSpPr>
          <p:nvPr>
            <p:ph type="subTitle" idx="1"/>
          </p:nvPr>
        </p:nvSpPr>
        <p:spPr>
          <a:xfrm>
            <a:off x="265500" y="2769001"/>
            <a:ext cx="4045200" cy="1345500"/>
          </a:xfrm>
        </p:spPr>
        <p:txBody>
          <a:bodyPr/>
          <a:lstStyle/>
          <a:p>
            <a:endParaRPr lang="en-US"/>
          </a:p>
        </p:txBody>
      </p:sp>
      <p:sp>
        <p:nvSpPr>
          <p:cNvPr id="3" name="Text Placeholder 2">
            <a:extLst>
              <a:ext uri="{FF2B5EF4-FFF2-40B4-BE49-F238E27FC236}">
                <a16:creationId xmlns:a16="http://schemas.microsoft.com/office/drawing/2014/main" id="{57A4A103-2774-1285-51B2-AA6ADDF03988}"/>
              </a:ext>
            </a:extLst>
          </p:cNvPr>
          <p:cNvSpPr>
            <a:spLocks noGrp="1"/>
          </p:cNvSpPr>
          <p:nvPr>
            <p:ph type="body" idx="2"/>
          </p:nvPr>
        </p:nvSpPr>
        <p:spPr>
          <a:xfrm>
            <a:off x="4731300" y="724200"/>
            <a:ext cx="4412700" cy="3695100"/>
          </a:xfrm>
        </p:spPr>
        <p:txBody>
          <a:bodyPr wrap="square" anchor="ctr">
            <a:noAutofit/>
          </a:bodyPr>
          <a:lstStyle/>
          <a:p>
            <a:pPr>
              <a:spcAft>
                <a:spcPts val="600"/>
              </a:spcAft>
            </a:pPr>
            <a:r>
              <a:rPr lang="en-US" sz="2400" dirty="0"/>
              <a:t>Fact Check</a:t>
            </a:r>
          </a:p>
          <a:p>
            <a:pPr>
              <a:spcAft>
                <a:spcPts val="600"/>
              </a:spcAft>
            </a:pPr>
            <a:r>
              <a:rPr lang="en-US" sz="2400" dirty="0"/>
              <a:t>Balancing Interests</a:t>
            </a:r>
          </a:p>
          <a:p>
            <a:pPr>
              <a:spcAft>
                <a:spcPts val="600"/>
              </a:spcAft>
            </a:pPr>
            <a:r>
              <a:rPr lang="en-US" sz="2400" dirty="0"/>
              <a:t>Citation</a:t>
            </a:r>
          </a:p>
        </p:txBody>
      </p:sp>
      <p:sp>
        <p:nvSpPr>
          <p:cNvPr id="4" name="Slide Number Placeholder 3">
            <a:extLst>
              <a:ext uri="{FF2B5EF4-FFF2-40B4-BE49-F238E27FC236}">
                <a16:creationId xmlns:a16="http://schemas.microsoft.com/office/drawing/2014/main" id="{62EDCE66-37FF-0CB4-7D4F-A1FB9AD396FE}"/>
              </a:ext>
            </a:extLst>
          </p:cNvPr>
          <p:cNvSpPr>
            <a:spLocks noGrp="1"/>
          </p:cNvSpPr>
          <p:nvPr>
            <p:ph type="sldNum" idx="12"/>
          </p:nvPr>
        </p:nvSpPr>
        <p:spPr>
          <a:xfrm>
            <a:off x="8472458" y="4663217"/>
            <a:ext cx="548700" cy="393600"/>
          </a:xfrm>
        </p:spPr>
        <p:txBody>
          <a:bodyPr wrap="square" anchor="ctr">
            <a:normAutofit/>
          </a:bodyPr>
          <a:lstStyle/>
          <a:p>
            <a:pPr marL="0" lvl="0" indent="0" rtl="0">
              <a:lnSpc>
                <a:spcPct val="90000"/>
              </a:lnSpc>
              <a:spcBef>
                <a:spcPts val="0"/>
              </a:spcBef>
              <a:spcAft>
                <a:spcPts val="600"/>
              </a:spcAft>
              <a:buNone/>
            </a:pPr>
            <a:fld id="{00000000-1234-1234-1234-123412341234}" type="slidenum">
              <a:rPr lang="en" sz="900" smtClean="0"/>
              <a:pPr marL="0" lvl="0" indent="0" rtl="0">
                <a:lnSpc>
                  <a:spcPct val="90000"/>
                </a:lnSpc>
                <a:spcBef>
                  <a:spcPts val="0"/>
                </a:spcBef>
                <a:spcAft>
                  <a:spcPts val="600"/>
                </a:spcAft>
                <a:buNone/>
              </a:pPr>
              <a:t>17</a:t>
            </a:fld>
            <a:endParaRPr lang="en" sz="900"/>
          </a:p>
        </p:txBody>
      </p:sp>
    </p:spTree>
    <p:extLst>
      <p:ext uri="{BB962C8B-B14F-4D97-AF65-F5344CB8AC3E}">
        <p14:creationId xmlns:p14="http://schemas.microsoft.com/office/powerpoint/2010/main" val="39611877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12F6E-4F2A-41CC-8226-26B1253BE4EA}"/>
              </a:ext>
            </a:extLst>
          </p:cNvPr>
          <p:cNvSpPr>
            <a:spLocks noGrp="1"/>
          </p:cNvSpPr>
          <p:nvPr>
            <p:ph type="title"/>
          </p:nvPr>
        </p:nvSpPr>
        <p:spPr>
          <a:xfrm>
            <a:off x="226208" y="288275"/>
            <a:ext cx="8520600" cy="572700"/>
          </a:xfrm>
        </p:spPr>
        <p:txBody>
          <a:bodyPr>
            <a:noAutofit/>
          </a:bodyPr>
          <a:lstStyle/>
          <a:p>
            <a:r>
              <a:rPr lang="en-US" sz="3600" b="1" dirty="0"/>
              <a:t>Pro Tip: Fact Check</a:t>
            </a:r>
          </a:p>
        </p:txBody>
      </p:sp>
      <p:sp>
        <p:nvSpPr>
          <p:cNvPr id="3" name="Text Placeholder 2">
            <a:extLst>
              <a:ext uri="{FF2B5EF4-FFF2-40B4-BE49-F238E27FC236}">
                <a16:creationId xmlns:a16="http://schemas.microsoft.com/office/drawing/2014/main" id="{5A7A3C46-12A5-51E5-6DD7-DBF7490FBA74}"/>
              </a:ext>
            </a:extLst>
          </p:cNvPr>
          <p:cNvSpPr>
            <a:spLocks noGrp="1"/>
          </p:cNvSpPr>
          <p:nvPr>
            <p:ph type="body" idx="1"/>
          </p:nvPr>
        </p:nvSpPr>
        <p:spPr>
          <a:xfrm>
            <a:off x="139630" y="958512"/>
            <a:ext cx="8693755" cy="3416400"/>
          </a:xfrm>
        </p:spPr>
        <p:txBody>
          <a:bodyPr>
            <a:normAutofit/>
          </a:bodyPr>
          <a:lstStyle/>
          <a:p>
            <a:pPr marL="628650" indent="-514350">
              <a:buFont typeface="+mj-lt"/>
              <a:buAutoNum type="arabicPeriod"/>
            </a:pPr>
            <a:r>
              <a:rPr lang="en-US" sz="2800" dirty="0"/>
              <a:t>Highlight specific facts in your argument/analysis</a:t>
            </a:r>
          </a:p>
          <a:p>
            <a:pPr marL="628650" indent="-514350">
              <a:buFont typeface="+mj-lt"/>
              <a:buAutoNum type="arabicPeriod"/>
            </a:pPr>
            <a:r>
              <a:rPr lang="en-US" sz="2800" dirty="0"/>
              <a:t>Highlight those facts in the record or case file</a:t>
            </a:r>
          </a:p>
          <a:p>
            <a:pPr marL="628650" indent="-514350">
              <a:buFont typeface="+mj-lt"/>
              <a:buAutoNum type="arabicPeriod"/>
            </a:pPr>
            <a:r>
              <a:rPr lang="en-US" sz="2800" dirty="0"/>
              <a:t>Cross-Check with your statement of facts</a:t>
            </a:r>
          </a:p>
          <a:p>
            <a:pPr marL="628650" indent="-514350">
              <a:buFont typeface="+mj-lt"/>
              <a:buAutoNum type="arabicPeriod"/>
            </a:pPr>
            <a:r>
              <a:rPr lang="en-US" sz="2800" dirty="0"/>
              <a:t>Go back to the record, identify “leftover” facts, articulate why they’re not legally significant</a:t>
            </a:r>
          </a:p>
          <a:p>
            <a:pPr marL="114300" indent="0">
              <a:buNone/>
            </a:pPr>
            <a:r>
              <a:rPr lang="en-US" sz="2800" b="1" dirty="0">
                <a:solidFill>
                  <a:schemeClr val="bg2"/>
                </a:solidFill>
              </a:rPr>
              <a:t>“It doesn’t seem relevant to me because…”</a:t>
            </a:r>
          </a:p>
        </p:txBody>
      </p:sp>
      <p:sp>
        <p:nvSpPr>
          <p:cNvPr id="4" name="Slide Number Placeholder 3">
            <a:extLst>
              <a:ext uri="{FF2B5EF4-FFF2-40B4-BE49-F238E27FC236}">
                <a16:creationId xmlns:a16="http://schemas.microsoft.com/office/drawing/2014/main" id="{F3621C59-A167-8360-4FC8-5E60EF7D56D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18</a:t>
            </a:fld>
            <a:endParaRPr lang="en"/>
          </a:p>
        </p:txBody>
      </p:sp>
    </p:spTree>
    <p:extLst>
      <p:ext uri="{BB962C8B-B14F-4D97-AF65-F5344CB8AC3E}">
        <p14:creationId xmlns:p14="http://schemas.microsoft.com/office/powerpoint/2010/main" val="28212422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additive="base">
                                        <p:cTn id="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36BB4-A592-4158-2067-4B0DB7DBE0BE}"/>
              </a:ext>
            </a:extLst>
          </p:cNvPr>
          <p:cNvSpPr>
            <a:spLocks noGrp="1"/>
          </p:cNvSpPr>
          <p:nvPr>
            <p:ph type="title"/>
          </p:nvPr>
        </p:nvSpPr>
        <p:spPr>
          <a:xfrm>
            <a:off x="697699" y="102394"/>
            <a:ext cx="7334387" cy="802166"/>
          </a:xfrm>
        </p:spPr>
        <p:txBody>
          <a:bodyPr>
            <a:normAutofit/>
          </a:bodyPr>
          <a:lstStyle/>
          <a:p>
            <a:r>
              <a:rPr lang="en-US" sz="3600" b="1" dirty="0">
                <a:solidFill>
                  <a:schemeClr val="tx1"/>
                </a:solidFill>
              </a:rPr>
              <a:t>Pro Tip: Balancing Interests</a:t>
            </a:r>
          </a:p>
        </p:txBody>
      </p:sp>
      <p:graphicFrame>
        <p:nvGraphicFramePr>
          <p:cNvPr id="5" name="Content Placeholder 4">
            <a:extLst>
              <a:ext uri="{FF2B5EF4-FFF2-40B4-BE49-F238E27FC236}">
                <a16:creationId xmlns:a16="http://schemas.microsoft.com/office/drawing/2014/main" id="{966F9A03-5EAB-BEC8-E9C7-593E05085C8E}"/>
              </a:ext>
            </a:extLst>
          </p:cNvPr>
          <p:cNvGraphicFramePr>
            <a:graphicFrameLocks noGrp="1"/>
          </p:cNvGraphicFramePr>
          <p:nvPr>
            <p:ph idx="1"/>
            <p:extLst>
              <p:ext uri="{D42A27DB-BD31-4B8C-83A1-F6EECF244321}">
                <p14:modId xmlns:p14="http://schemas.microsoft.com/office/powerpoint/2010/main" val="3646437052"/>
              </p:ext>
            </p:extLst>
          </p:nvPr>
        </p:nvGraphicFramePr>
        <p:xfrm>
          <a:off x="185854" y="982531"/>
          <a:ext cx="8794595" cy="3657600"/>
        </p:xfrm>
        <a:graphic>
          <a:graphicData uri="http://schemas.openxmlformats.org/drawingml/2006/table">
            <a:tbl>
              <a:tblPr firstRow="1" bandRow="1">
                <a:tableStyleId>{B301B821-A1FF-4177-AEE7-76D212191A09}</a:tableStyleId>
              </a:tblPr>
              <a:tblGrid>
                <a:gridCol w="4468458">
                  <a:extLst>
                    <a:ext uri="{9D8B030D-6E8A-4147-A177-3AD203B41FA5}">
                      <a16:colId xmlns:a16="http://schemas.microsoft.com/office/drawing/2014/main" val="1872937440"/>
                    </a:ext>
                  </a:extLst>
                </a:gridCol>
                <a:gridCol w="4326137">
                  <a:extLst>
                    <a:ext uri="{9D8B030D-6E8A-4147-A177-3AD203B41FA5}">
                      <a16:colId xmlns:a16="http://schemas.microsoft.com/office/drawing/2014/main" val="43722044"/>
                    </a:ext>
                  </a:extLst>
                </a:gridCol>
              </a:tblGrid>
              <a:tr h="708660">
                <a:tc>
                  <a:txBody>
                    <a:bodyPr/>
                    <a:lstStyle/>
                    <a:p>
                      <a:r>
                        <a:rPr lang="en-US" sz="2100" dirty="0"/>
                        <a:t>Your Potential Argument List</a:t>
                      </a:r>
                    </a:p>
                  </a:txBody>
                  <a:tcPr marL="68580" marR="68580" marT="34290" marB="34290">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en-US" sz="2100" dirty="0"/>
                        <a:t>Prediction of Opposing Side Potential Argument List</a:t>
                      </a:r>
                    </a:p>
                  </a:txBody>
                  <a:tcPr marL="68580" marR="68580" marT="34290" marB="34290">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11985389"/>
                  </a:ext>
                </a:extLst>
              </a:tr>
              <a:tr h="2948940">
                <a:tc>
                  <a:txBody>
                    <a:bodyPr/>
                    <a:lstStyle/>
                    <a:p>
                      <a:pPr marL="457200" indent="-457200">
                        <a:buFont typeface="Arial" panose="020B0604020202020204" pitchFamily="34" charset="0"/>
                        <a:buChar char="•"/>
                      </a:pPr>
                      <a:r>
                        <a:rPr lang="en-US" sz="2100" dirty="0"/>
                        <a:t>Problem to resolve</a:t>
                      </a:r>
                    </a:p>
                    <a:p>
                      <a:pPr marL="457200" indent="-457200">
                        <a:buFont typeface="Arial" panose="020B0604020202020204" pitchFamily="34" charset="0"/>
                        <a:buChar char="•"/>
                      </a:pPr>
                      <a:r>
                        <a:rPr lang="en-US" sz="2100" dirty="0"/>
                        <a:t>Potential “good” to preserve</a:t>
                      </a:r>
                    </a:p>
                    <a:p>
                      <a:pPr marL="457200" indent="-457200">
                        <a:buFont typeface="Arial" panose="020B0604020202020204" pitchFamily="34" charset="0"/>
                        <a:buChar char="•"/>
                      </a:pPr>
                      <a:r>
                        <a:rPr lang="en-US" sz="2100" dirty="0"/>
                        <a:t>Potential “bad” to prevent</a:t>
                      </a:r>
                    </a:p>
                    <a:p>
                      <a:pPr marL="457200" indent="-457200">
                        <a:buFont typeface="Arial" panose="020B0604020202020204" pitchFamily="34" charset="0"/>
                        <a:buChar char="•"/>
                      </a:pPr>
                      <a:r>
                        <a:rPr lang="en-US" sz="2100" dirty="0">
                          <a:solidFill>
                            <a:schemeClr val="bg2"/>
                          </a:solidFill>
                        </a:rPr>
                        <a:t>Material facts of dispute</a:t>
                      </a:r>
                    </a:p>
                    <a:p>
                      <a:pPr marL="457200" indent="-457200">
                        <a:buFont typeface="Arial" panose="020B0604020202020204" pitchFamily="34" charset="0"/>
                        <a:buChar char="•"/>
                      </a:pPr>
                      <a:r>
                        <a:rPr lang="en-US" sz="2100" dirty="0">
                          <a:solidFill>
                            <a:schemeClr val="bg2"/>
                          </a:solidFill>
                        </a:rPr>
                        <a:t>Material policy facts to consider</a:t>
                      </a:r>
                    </a:p>
                    <a:p>
                      <a:pPr marL="457200" indent="-457200">
                        <a:buFont typeface="Arial" panose="020B0604020202020204" pitchFamily="34" charset="0"/>
                        <a:buChar char="•"/>
                      </a:pPr>
                      <a:r>
                        <a:rPr lang="en-US" sz="2100" dirty="0"/>
                        <a:t>Potential legal rules to apply</a:t>
                      </a:r>
                    </a:p>
                    <a:p>
                      <a:pPr marL="457200" indent="-457200">
                        <a:buFont typeface="Arial" panose="020B0604020202020204" pitchFamily="34" charset="0"/>
                        <a:buChar char="•"/>
                      </a:pPr>
                      <a:r>
                        <a:rPr lang="en-US" sz="2100" dirty="0"/>
                        <a:t>Proposed resolution of problem</a:t>
                      </a:r>
                    </a:p>
                  </a:txBody>
                  <a:tcPr marL="68580" marR="68580" marT="34290" marB="3429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457200" indent="-457200">
                        <a:buFont typeface="Arial" panose="020B0604020202020204" pitchFamily="34" charset="0"/>
                        <a:buChar char="•"/>
                      </a:pPr>
                      <a:r>
                        <a:rPr lang="en-US" sz="2100" dirty="0"/>
                        <a:t>Problem to resolve</a:t>
                      </a:r>
                    </a:p>
                    <a:p>
                      <a:pPr marL="457200" indent="-457200">
                        <a:buFont typeface="Arial" panose="020B0604020202020204" pitchFamily="34" charset="0"/>
                        <a:buChar char="•"/>
                      </a:pPr>
                      <a:r>
                        <a:rPr lang="en-US" sz="2100" dirty="0"/>
                        <a:t>Potential “good” to preserve</a:t>
                      </a:r>
                    </a:p>
                    <a:p>
                      <a:pPr marL="457200" indent="-457200">
                        <a:buFont typeface="Arial" panose="020B0604020202020204" pitchFamily="34" charset="0"/>
                        <a:buChar char="•"/>
                      </a:pPr>
                      <a:r>
                        <a:rPr lang="en-US" sz="2100" dirty="0"/>
                        <a:t>Potential “bad” to prevent</a:t>
                      </a:r>
                    </a:p>
                    <a:p>
                      <a:pPr marL="457200" indent="-457200">
                        <a:buFont typeface="Arial" panose="020B0604020202020204" pitchFamily="34" charset="0"/>
                        <a:buChar char="•"/>
                      </a:pPr>
                      <a:r>
                        <a:rPr lang="en-US" sz="2100" dirty="0">
                          <a:solidFill>
                            <a:schemeClr val="bg2"/>
                          </a:solidFill>
                        </a:rPr>
                        <a:t>Material facts of dispute</a:t>
                      </a:r>
                    </a:p>
                    <a:p>
                      <a:pPr marL="457200" indent="-457200">
                        <a:buFont typeface="Arial" panose="020B0604020202020204" pitchFamily="34" charset="0"/>
                        <a:buChar char="•"/>
                      </a:pPr>
                      <a:r>
                        <a:rPr lang="en-US" sz="2100" dirty="0">
                          <a:solidFill>
                            <a:schemeClr val="bg2"/>
                          </a:solidFill>
                        </a:rPr>
                        <a:t>Material policy facts to consider</a:t>
                      </a:r>
                    </a:p>
                    <a:p>
                      <a:pPr marL="457200" indent="-457200">
                        <a:buFont typeface="Arial" panose="020B0604020202020204" pitchFamily="34" charset="0"/>
                        <a:buChar char="•"/>
                      </a:pPr>
                      <a:r>
                        <a:rPr lang="en-US" sz="2100" dirty="0"/>
                        <a:t>Potential legal rules to apply</a:t>
                      </a:r>
                    </a:p>
                    <a:p>
                      <a:pPr marL="457200" indent="-457200">
                        <a:buFont typeface="Arial" panose="020B0604020202020204" pitchFamily="34" charset="0"/>
                        <a:buChar char="•"/>
                      </a:pPr>
                      <a:r>
                        <a:rPr lang="en-US" sz="2100" dirty="0"/>
                        <a:t>Proposed resolution of problem</a:t>
                      </a:r>
                    </a:p>
                  </a:txBody>
                  <a:tcPr marL="68580" marR="68580" marT="34290" marB="3429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632307967"/>
                  </a:ext>
                </a:extLst>
              </a:tr>
            </a:tbl>
          </a:graphicData>
        </a:graphic>
      </p:graphicFrame>
      <p:sp>
        <p:nvSpPr>
          <p:cNvPr id="4" name="Slide Number Placeholder 3">
            <a:extLst>
              <a:ext uri="{FF2B5EF4-FFF2-40B4-BE49-F238E27FC236}">
                <a16:creationId xmlns:a16="http://schemas.microsoft.com/office/drawing/2014/main" id="{6F5666CD-1D9B-8B84-6455-CAD5D2326B2E}"/>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mtClean="0"/>
              <a:pPr/>
              <a:t>19</a:t>
            </a:fld>
            <a:endParaRPr lang="en-US" dirty="0"/>
          </a:p>
        </p:txBody>
      </p:sp>
    </p:spTree>
    <p:extLst>
      <p:ext uri="{BB962C8B-B14F-4D97-AF65-F5344CB8AC3E}">
        <p14:creationId xmlns:p14="http://schemas.microsoft.com/office/powerpoint/2010/main" val="38154457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FA75E8F-3CAC-4D2E-BDD5-A7B33351E47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a:p>
        </p:txBody>
      </p:sp>
      <p:graphicFrame>
        <p:nvGraphicFramePr>
          <p:cNvPr id="5" name="Diagram 4">
            <a:extLst>
              <a:ext uri="{FF2B5EF4-FFF2-40B4-BE49-F238E27FC236}">
                <a16:creationId xmlns:a16="http://schemas.microsoft.com/office/drawing/2014/main" id="{AB6621EB-9023-D277-EBC6-6E7471E91F88}"/>
              </a:ext>
            </a:extLst>
          </p:cNvPr>
          <p:cNvGraphicFramePr/>
          <p:nvPr>
            <p:extLst>
              <p:ext uri="{D42A27DB-BD31-4B8C-83A1-F6EECF244321}">
                <p14:modId xmlns:p14="http://schemas.microsoft.com/office/powerpoint/2010/main" val="3026446578"/>
              </p:ext>
            </p:extLst>
          </p:nvPr>
        </p:nvGraphicFramePr>
        <p:xfrm>
          <a:off x="362857" y="359712"/>
          <a:ext cx="7815943" cy="4209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314E7076-C2B5-A3E1-4F63-AD7B5F8DCF8E}"/>
              </a:ext>
            </a:extLst>
          </p:cNvPr>
          <p:cNvSpPr txBox="1"/>
          <p:nvPr/>
        </p:nvSpPr>
        <p:spPr>
          <a:xfrm>
            <a:off x="965200" y="2255222"/>
            <a:ext cx="2198914" cy="646331"/>
          </a:xfrm>
          <a:prstGeom prst="rect">
            <a:avLst/>
          </a:prstGeom>
          <a:noFill/>
        </p:spPr>
        <p:txBody>
          <a:bodyPr wrap="square" rtlCol="0">
            <a:spAutoFit/>
          </a:bodyPr>
          <a:lstStyle/>
          <a:p>
            <a:r>
              <a:rPr lang="en-US" sz="3600" b="1" dirty="0">
                <a:solidFill>
                  <a:schemeClr val="bg1"/>
                </a:solidFill>
              </a:rPr>
              <a:t>AGENDA</a:t>
            </a:r>
          </a:p>
        </p:txBody>
      </p:sp>
    </p:spTree>
    <p:extLst>
      <p:ext uri="{BB962C8B-B14F-4D97-AF65-F5344CB8AC3E}">
        <p14:creationId xmlns:p14="http://schemas.microsoft.com/office/powerpoint/2010/main" val="34471317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A0DAA-73F1-30A5-E7B8-7BC48008F789}"/>
              </a:ext>
            </a:extLst>
          </p:cNvPr>
          <p:cNvSpPr>
            <a:spLocks noGrp="1"/>
          </p:cNvSpPr>
          <p:nvPr>
            <p:ph type="title"/>
          </p:nvPr>
        </p:nvSpPr>
        <p:spPr>
          <a:xfrm>
            <a:off x="389860" y="199723"/>
            <a:ext cx="8371368" cy="800402"/>
          </a:xfrm>
        </p:spPr>
        <p:txBody>
          <a:bodyPr>
            <a:noAutofit/>
          </a:bodyPr>
          <a:lstStyle/>
          <a:p>
            <a:r>
              <a:rPr lang="en-US" sz="3600" b="1" dirty="0"/>
              <a:t>Balancing Interests- Identify Key Points</a:t>
            </a:r>
          </a:p>
        </p:txBody>
      </p:sp>
      <p:sp>
        <p:nvSpPr>
          <p:cNvPr id="3" name="Content Placeholder 2">
            <a:extLst>
              <a:ext uri="{FF2B5EF4-FFF2-40B4-BE49-F238E27FC236}">
                <a16:creationId xmlns:a16="http://schemas.microsoft.com/office/drawing/2014/main" id="{3D797F8D-2480-A452-5594-554533CBDBAD}"/>
              </a:ext>
            </a:extLst>
          </p:cNvPr>
          <p:cNvSpPr>
            <a:spLocks noGrp="1"/>
          </p:cNvSpPr>
          <p:nvPr>
            <p:ph idx="1"/>
          </p:nvPr>
        </p:nvSpPr>
        <p:spPr>
          <a:xfrm>
            <a:off x="487685" y="1000125"/>
            <a:ext cx="7334387" cy="3016655"/>
          </a:xfrm>
        </p:spPr>
        <p:txBody>
          <a:bodyPr>
            <a:normAutofit/>
          </a:bodyPr>
          <a:lstStyle/>
          <a:p>
            <a:pPr marL="342900">
              <a:buFont typeface="Arial" panose="020B0604020202020204" pitchFamily="34" charset="0"/>
              <a:buChar char="•"/>
            </a:pPr>
            <a:r>
              <a:rPr lang="en-US" sz="2250" dirty="0">
                <a:solidFill>
                  <a:schemeClr val="bg2"/>
                </a:solidFill>
              </a:rPr>
              <a:t>Which theme is best?</a:t>
            </a:r>
          </a:p>
          <a:p>
            <a:pPr marL="342900">
              <a:buFont typeface="Arial" panose="020B0604020202020204" pitchFamily="34" charset="0"/>
              <a:buChar char="•"/>
            </a:pPr>
            <a:r>
              <a:rPr lang="en-US" sz="2250" dirty="0">
                <a:solidFill>
                  <a:schemeClr val="bg2"/>
                </a:solidFill>
              </a:rPr>
              <a:t>Which 5 facts relating to specific disputes are best?</a:t>
            </a:r>
          </a:p>
          <a:p>
            <a:pPr marL="342900">
              <a:buFont typeface="Arial" panose="020B0604020202020204" pitchFamily="34" charset="0"/>
              <a:buChar char="•"/>
            </a:pPr>
            <a:r>
              <a:rPr lang="en-US" sz="2250" dirty="0">
                <a:solidFill>
                  <a:schemeClr val="bg2"/>
                </a:solidFill>
              </a:rPr>
              <a:t>Which 5 policy facts best inform court as to overall implications of dispute?</a:t>
            </a:r>
          </a:p>
          <a:p>
            <a:pPr marL="342900">
              <a:buFont typeface="Arial" panose="020B0604020202020204" pitchFamily="34" charset="0"/>
              <a:buChar char="•"/>
            </a:pPr>
            <a:r>
              <a:rPr lang="en-US" sz="2250" dirty="0"/>
              <a:t>Which legal rule is best?</a:t>
            </a:r>
          </a:p>
          <a:p>
            <a:pPr marL="342900">
              <a:buFont typeface="Arial" panose="020B0604020202020204" pitchFamily="34" charset="0"/>
              <a:buChar char="•"/>
            </a:pPr>
            <a:r>
              <a:rPr lang="en-US" sz="2250" dirty="0"/>
              <a:t>Why are these arguments better than the other side’s?</a:t>
            </a:r>
          </a:p>
          <a:p>
            <a:pPr marL="114300" indent="0" algn="ctr">
              <a:buNone/>
            </a:pPr>
            <a:r>
              <a:rPr lang="en-US" sz="2250" b="1" dirty="0">
                <a:solidFill>
                  <a:srgbClr val="0070C0"/>
                </a:solidFill>
              </a:rPr>
              <a:t>DO THIS FOR BOTH SIDES OF BALANCE SHEET</a:t>
            </a:r>
          </a:p>
        </p:txBody>
      </p:sp>
      <p:sp>
        <p:nvSpPr>
          <p:cNvPr id="4" name="Slide Number Placeholder 3">
            <a:extLst>
              <a:ext uri="{FF2B5EF4-FFF2-40B4-BE49-F238E27FC236}">
                <a16:creationId xmlns:a16="http://schemas.microsoft.com/office/drawing/2014/main" id="{394A1FF7-6061-F1EE-F257-B9185515696D}"/>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mtClean="0"/>
              <a:pPr/>
              <a:t>20</a:t>
            </a:fld>
            <a:endParaRPr lang="en-US" dirty="0"/>
          </a:p>
        </p:txBody>
      </p:sp>
    </p:spTree>
    <p:extLst>
      <p:ext uri="{BB962C8B-B14F-4D97-AF65-F5344CB8AC3E}">
        <p14:creationId xmlns:p14="http://schemas.microsoft.com/office/powerpoint/2010/main" val="11388112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2"/>
          <p:cNvSpPr txBox="1">
            <a:spLocks noGrp="1"/>
          </p:cNvSpPr>
          <p:nvPr>
            <p:ph type="title"/>
          </p:nvPr>
        </p:nvSpPr>
        <p:spPr>
          <a:xfrm>
            <a:off x="226208" y="2882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dirty="0"/>
              <a:t>Pro Tip: Citations</a:t>
            </a:r>
            <a:endParaRPr sz="3600" b="1" dirty="0"/>
          </a:p>
        </p:txBody>
      </p:sp>
      <p:sp>
        <p:nvSpPr>
          <p:cNvPr id="116" name="Google Shape;116;p22"/>
          <p:cNvSpPr txBox="1">
            <a:spLocks noGrp="1"/>
          </p:cNvSpPr>
          <p:nvPr>
            <p:ph type="body" idx="1"/>
          </p:nvPr>
        </p:nvSpPr>
        <p:spPr>
          <a:xfrm>
            <a:off x="250500" y="1152475"/>
            <a:ext cx="4813278"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400" dirty="0"/>
              <a:t>Specific citation to sources.</a:t>
            </a:r>
            <a:endParaRPr sz="2400" dirty="0"/>
          </a:p>
          <a:p>
            <a:pPr marL="0" lvl="0" indent="0" algn="l" rtl="0">
              <a:spcBef>
                <a:spcPts val="1200"/>
              </a:spcBef>
              <a:spcAft>
                <a:spcPts val="0"/>
              </a:spcAft>
              <a:buNone/>
            </a:pPr>
            <a:r>
              <a:rPr lang="en" sz="2400" dirty="0"/>
              <a:t>Proves info is reliable.</a:t>
            </a:r>
            <a:endParaRPr sz="2400" dirty="0"/>
          </a:p>
          <a:p>
            <a:pPr marL="0" lvl="0" indent="0" algn="l" rtl="0">
              <a:spcBef>
                <a:spcPts val="1200"/>
              </a:spcBef>
              <a:spcAft>
                <a:spcPts val="0"/>
              </a:spcAft>
              <a:buNone/>
            </a:pPr>
            <a:r>
              <a:rPr lang="en" sz="2400" dirty="0"/>
              <a:t>If you can’t cite to a specific place in the record, it’s probably not a fact.</a:t>
            </a:r>
            <a:endParaRPr sz="2400" dirty="0"/>
          </a:p>
          <a:p>
            <a:pPr marL="0" lvl="0" indent="0" algn="l" rtl="0">
              <a:spcBef>
                <a:spcPts val="1200"/>
              </a:spcBef>
              <a:spcAft>
                <a:spcPts val="1200"/>
              </a:spcAft>
              <a:buNone/>
            </a:pPr>
            <a:endParaRPr sz="2400" dirty="0"/>
          </a:p>
        </p:txBody>
      </p:sp>
      <p:pic>
        <p:nvPicPr>
          <p:cNvPr id="2" name="Picture 1" descr="Enhance Fact-Checking to Protect Democracy | ACS">
            <a:extLst>
              <a:ext uri="{FF2B5EF4-FFF2-40B4-BE49-F238E27FC236}">
                <a16:creationId xmlns:a16="http://schemas.microsoft.com/office/drawing/2014/main" id="{0C688196-6EFA-2810-13EF-E4DB7DF868E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93660" y="978303"/>
            <a:ext cx="3509682" cy="209381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3" name="Slide Number Placeholder 2">
            <a:extLst>
              <a:ext uri="{FF2B5EF4-FFF2-40B4-BE49-F238E27FC236}">
                <a16:creationId xmlns:a16="http://schemas.microsoft.com/office/drawing/2014/main" id="{A84C29FE-0BEE-8748-66B8-B0D0EAF8E97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21</a:t>
            </a:fld>
            <a:endParaRPr lang="en"/>
          </a:p>
        </p:txBody>
      </p:sp>
    </p:spTree>
    <p:custDataLst>
      <p:tags r:id="rId1"/>
    </p:custData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2404" y="193964"/>
            <a:ext cx="7886699" cy="877668"/>
          </a:xfrm>
        </p:spPr>
        <p:txBody>
          <a:bodyPr>
            <a:normAutofit/>
          </a:bodyPr>
          <a:lstStyle/>
          <a:p>
            <a:r>
              <a:rPr lang="en-US" sz="3600" b="1" dirty="0"/>
              <a:t>Persuasion Foundation</a:t>
            </a:r>
          </a:p>
        </p:txBody>
      </p:sp>
      <p:sp>
        <p:nvSpPr>
          <p:cNvPr id="3" name="Content Placeholder 2"/>
          <p:cNvSpPr>
            <a:spLocks noGrp="1"/>
          </p:cNvSpPr>
          <p:nvPr>
            <p:ph idx="1"/>
          </p:nvPr>
        </p:nvSpPr>
        <p:spPr>
          <a:xfrm>
            <a:off x="4236293" y="1081381"/>
            <a:ext cx="4147836" cy="974983"/>
          </a:xfrm>
        </p:spPr>
        <p:txBody>
          <a:bodyPr>
            <a:normAutofit fontScale="85000" lnSpcReduction="20000"/>
          </a:bodyPr>
          <a:lstStyle/>
          <a:p>
            <a:pPr marL="0" indent="0" algn="ctr">
              <a:buNone/>
            </a:pPr>
            <a:r>
              <a:rPr lang="en-US" sz="3000" b="1" dirty="0">
                <a:solidFill>
                  <a:schemeClr val="bg2"/>
                </a:solidFill>
              </a:rPr>
              <a:t>Effective Persuasion Combines All Three</a:t>
            </a:r>
          </a:p>
          <a:p>
            <a:pPr marL="0" indent="0">
              <a:buNone/>
            </a:pPr>
            <a:endParaRPr lang="en-US" dirty="0"/>
          </a:p>
          <a:p>
            <a:pPr marL="0" indent="0">
              <a:buNone/>
            </a:pPr>
            <a:endParaRPr lang="en-US" dirty="0"/>
          </a:p>
        </p:txBody>
      </p:sp>
      <p:sp>
        <p:nvSpPr>
          <p:cNvPr id="7" name="Slide Number Placeholder 6"/>
          <p:cNvSpPr>
            <a:spLocks noGrp="1"/>
          </p:cNvSpPr>
          <p:nvPr>
            <p:ph type="sldNum" sz="quarter" idx="12"/>
          </p:nvPr>
        </p:nvSpPr>
        <p:spPr>
          <a:xfrm>
            <a:off x="6457950" y="4767263"/>
            <a:ext cx="2057400" cy="273844"/>
          </a:xfrm>
        </p:spPr>
        <p:txBody>
          <a:bodyPr>
            <a:noAutofit/>
          </a:bodyPr>
          <a:lstStyle/>
          <a:p>
            <a:pPr>
              <a:spcAft>
                <a:spcPts val="450"/>
              </a:spcAft>
            </a:pPr>
            <a:fld id="{D57F1E4F-1CFF-5643-939E-217C01CDF565}" type="slidenum">
              <a:rPr lang="en-US" sz="1200" smtClean="0"/>
              <a:pPr>
                <a:spcAft>
                  <a:spcPts val="450"/>
                </a:spcAft>
              </a:pPr>
              <a:t>3</a:t>
            </a:fld>
            <a:endParaRPr lang="en-US" sz="1200" dirty="0"/>
          </a:p>
        </p:txBody>
      </p:sp>
      <p:graphicFrame>
        <p:nvGraphicFramePr>
          <p:cNvPr id="4" name="Diagram 3">
            <a:extLst>
              <a:ext uri="{FF2B5EF4-FFF2-40B4-BE49-F238E27FC236}">
                <a16:creationId xmlns:a16="http://schemas.microsoft.com/office/drawing/2014/main" id="{698088DB-09A0-04E6-F9F9-3D7F9D2C3A2D}"/>
              </a:ext>
            </a:extLst>
          </p:cNvPr>
          <p:cNvGraphicFramePr/>
          <p:nvPr>
            <p:extLst>
              <p:ext uri="{D42A27DB-BD31-4B8C-83A1-F6EECF244321}">
                <p14:modId xmlns:p14="http://schemas.microsoft.com/office/powerpoint/2010/main" val="144111534"/>
              </p:ext>
            </p:extLst>
          </p:nvPr>
        </p:nvGraphicFramePr>
        <p:xfrm>
          <a:off x="4981169" y="2066113"/>
          <a:ext cx="3666197" cy="25876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Diagram 8">
            <a:extLst>
              <a:ext uri="{FF2B5EF4-FFF2-40B4-BE49-F238E27FC236}">
                <a16:creationId xmlns:a16="http://schemas.microsoft.com/office/drawing/2014/main" id="{2D7DB85E-7B94-5127-6E45-816D75CD7871}"/>
              </a:ext>
            </a:extLst>
          </p:cNvPr>
          <p:cNvGraphicFramePr/>
          <p:nvPr>
            <p:extLst>
              <p:ext uri="{D42A27DB-BD31-4B8C-83A1-F6EECF244321}">
                <p14:modId xmlns:p14="http://schemas.microsoft.com/office/powerpoint/2010/main" val="1105792702"/>
              </p:ext>
            </p:extLst>
          </p:nvPr>
        </p:nvGraphicFramePr>
        <p:xfrm>
          <a:off x="-533240" y="790683"/>
          <a:ext cx="60960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8031066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dvertising 101: What are Ethos, Pathos &amp; Logos? (2022) | Boords">
            <a:extLst>
              <a:ext uri="{FF2B5EF4-FFF2-40B4-BE49-F238E27FC236}">
                <a16:creationId xmlns:a16="http://schemas.microsoft.com/office/drawing/2014/main" id="{2C0930AC-6F96-B1E4-FD74-2C197A0B11D4}"/>
              </a:ext>
            </a:extLst>
          </p:cNvPr>
          <p:cNvPicPr>
            <a:picLocks noChangeAspect="1"/>
          </p:cNvPicPr>
          <p:nvPr/>
        </p:nvPicPr>
        <p:blipFill rotWithShape="1">
          <a:blip r:embed="rId3">
            <a:alphaModFix amt="70000"/>
            <a:extLst>
              <a:ext uri="{28A0092B-C50C-407E-A947-70E740481C1C}">
                <a14:useLocalDpi xmlns:a14="http://schemas.microsoft.com/office/drawing/2010/main" val="0"/>
              </a:ext>
            </a:extLst>
          </a:blip>
          <a:srcRect/>
          <a:stretch/>
        </p:blipFill>
        <p:spPr bwMode="auto">
          <a:xfrm>
            <a:off x="6161314" y="1127862"/>
            <a:ext cx="2859844" cy="2887776"/>
          </a:xfrm>
          <a:prstGeom prst="rect">
            <a:avLst/>
          </a:prstGeom>
          <a:noFill/>
          <a:ln>
            <a:noFill/>
          </a:ln>
        </p:spPr>
      </p:pic>
      <p:sp>
        <p:nvSpPr>
          <p:cNvPr id="2" name="Title 1">
            <a:extLst>
              <a:ext uri="{FF2B5EF4-FFF2-40B4-BE49-F238E27FC236}">
                <a16:creationId xmlns:a16="http://schemas.microsoft.com/office/drawing/2014/main" id="{F1C6C36C-73FF-A356-397F-738EB0F3616D}"/>
              </a:ext>
            </a:extLst>
          </p:cNvPr>
          <p:cNvSpPr>
            <a:spLocks noGrp="1"/>
          </p:cNvSpPr>
          <p:nvPr>
            <p:ph type="title"/>
          </p:nvPr>
        </p:nvSpPr>
        <p:spPr>
          <a:xfrm>
            <a:off x="170401" y="187197"/>
            <a:ext cx="8752398" cy="719946"/>
          </a:xfrm>
        </p:spPr>
        <p:txBody>
          <a:bodyPr>
            <a:noAutofit/>
          </a:bodyPr>
          <a:lstStyle/>
          <a:p>
            <a:r>
              <a:rPr lang="en-US" sz="3600" b="1" dirty="0"/>
              <a:t>Persuasion Foundation</a:t>
            </a:r>
          </a:p>
        </p:txBody>
      </p:sp>
      <p:sp>
        <p:nvSpPr>
          <p:cNvPr id="4" name="Slide Number Placeholder 3">
            <a:extLst>
              <a:ext uri="{FF2B5EF4-FFF2-40B4-BE49-F238E27FC236}">
                <a16:creationId xmlns:a16="http://schemas.microsoft.com/office/drawing/2014/main" id="{375E3CB0-D9DC-4C77-D935-66C4C875ED4C}"/>
              </a:ext>
            </a:extLst>
          </p:cNvPr>
          <p:cNvSpPr>
            <a:spLocks noGrp="1"/>
          </p:cNvSpPr>
          <p:nvPr>
            <p:ph type="sldNum" sz="quarter" idx="12"/>
          </p:nvPr>
        </p:nvSpPr>
        <p:spPr/>
        <p:txBody>
          <a:bodyPr/>
          <a:lstStyle/>
          <a:p>
            <a:fld id="{34B7E4EF-A1BD-40F4-AB7B-04F084DD991D}" type="slidenum">
              <a:rPr lang="en-US" smtClean="0"/>
              <a:t>4</a:t>
            </a:fld>
            <a:endParaRPr lang="en-US" dirty="0"/>
          </a:p>
        </p:txBody>
      </p:sp>
      <p:sp>
        <p:nvSpPr>
          <p:cNvPr id="13" name="TextBox 12">
            <a:extLst>
              <a:ext uri="{FF2B5EF4-FFF2-40B4-BE49-F238E27FC236}">
                <a16:creationId xmlns:a16="http://schemas.microsoft.com/office/drawing/2014/main" id="{6021723B-E84C-44DB-FB6B-F628A35256C8}"/>
              </a:ext>
            </a:extLst>
          </p:cNvPr>
          <p:cNvSpPr txBox="1"/>
          <p:nvPr/>
        </p:nvSpPr>
        <p:spPr>
          <a:xfrm>
            <a:off x="340135" y="992981"/>
            <a:ext cx="6876285" cy="3877985"/>
          </a:xfrm>
          <a:prstGeom prst="rect">
            <a:avLst/>
          </a:prstGeom>
          <a:noFill/>
        </p:spPr>
        <p:txBody>
          <a:bodyPr wrap="square" rtlCol="0">
            <a:spAutoFit/>
          </a:bodyPr>
          <a:lstStyle/>
          <a:p>
            <a:pPr algn="ctr">
              <a:spcAft>
                <a:spcPts val="600"/>
              </a:spcAft>
            </a:pPr>
            <a:r>
              <a:rPr lang="en-US" sz="2400" b="1" dirty="0">
                <a:solidFill>
                  <a:schemeClr val="bg2"/>
                </a:solidFill>
                <a:latin typeface="Proxima Nova" panose="020B0604020202020204" charset="0"/>
              </a:rPr>
              <a:t>Persuasion is a Skill </a:t>
            </a:r>
          </a:p>
          <a:p>
            <a:pPr>
              <a:spcAft>
                <a:spcPts val="600"/>
              </a:spcAft>
            </a:pPr>
            <a:r>
              <a:rPr lang="en-US" sz="2400" b="1" dirty="0">
                <a:solidFill>
                  <a:schemeClr val="bg2"/>
                </a:solidFill>
                <a:latin typeface="Proxima Nova" panose="020B0604020202020204" charset="0"/>
              </a:rPr>
              <a:t>Ethos-</a:t>
            </a:r>
            <a:r>
              <a:rPr lang="en-US" sz="2400" dirty="0">
                <a:solidFill>
                  <a:schemeClr val="accent3"/>
                </a:solidFill>
                <a:latin typeface="Proxima Nova" panose="020B0604020202020204" charset="0"/>
              </a:rPr>
              <a:t> source of message </a:t>
            </a:r>
          </a:p>
          <a:p>
            <a:pPr>
              <a:spcAft>
                <a:spcPts val="600"/>
              </a:spcAft>
            </a:pPr>
            <a:r>
              <a:rPr lang="en-US" sz="2400" i="1" dirty="0">
                <a:solidFill>
                  <a:schemeClr val="accent3"/>
                </a:solidFill>
                <a:latin typeface="Proxima Nova" panose="020B0604020202020204" charset="0"/>
              </a:rPr>
              <a:t>YOU- what are you doing to enhance or detract from message</a:t>
            </a:r>
          </a:p>
          <a:p>
            <a:pPr>
              <a:spcAft>
                <a:spcPts val="600"/>
              </a:spcAft>
            </a:pPr>
            <a:r>
              <a:rPr lang="en-US" sz="2400" b="1" dirty="0">
                <a:solidFill>
                  <a:schemeClr val="bg2"/>
                </a:solidFill>
                <a:latin typeface="Proxima Nova" panose="020B0604020202020204" charset="0"/>
              </a:rPr>
              <a:t>Logos-</a:t>
            </a:r>
            <a:r>
              <a:rPr lang="en-US" sz="2400" dirty="0">
                <a:solidFill>
                  <a:schemeClr val="accent3"/>
                </a:solidFill>
                <a:latin typeface="Proxima Nova" panose="020B0604020202020204" charset="0"/>
              </a:rPr>
              <a:t> content of message</a:t>
            </a:r>
          </a:p>
          <a:p>
            <a:pPr>
              <a:spcAft>
                <a:spcPts val="600"/>
              </a:spcAft>
            </a:pPr>
            <a:r>
              <a:rPr lang="en-US" sz="2400" i="1" dirty="0">
                <a:solidFill>
                  <a:schemeClr val="accent3"/>
                </a:solidFill>
                <a:latin typeface="Proxima Nova" panose="020B0604020202020204" charset="0"/>
              </a:rPr>
              <a:t>Is means used to reach the result a logical one</a:t>
            </a:r>
          </a:p>
          <a:p>
            <a:pPr>
              <a:spcAft>
                <a:spcPts val="600"/>
              </a:spcAft>
            </a:pPr>
            <a:r>
              <a:rPr lang="en-US" sz="2400" b="1" dirty="0">
                <a:solidFill>
                  <a:schemeClr val="bg2"/>
                </a:solidFill>
                <a:latin typeface="Proxima Nova" panose="020B0604020202020204" charset="0"/>
              </a:rPr>
              <a:t>Pathos-</a:t>
            </a:r>
            <a:r>
              <a:rPr lang="en-US" sz="2400" dirty="0">
                <a:solidFill>
                  <a:schemeClr val="accent3"/>
                </a:solidFill>
                <a:latin typeface="Proxima Nova" panose="020B0604020202020204" charset="0"/>
              </a:rPr>
              <a:t> audience reading the message</a:t>
            </a:r>
          </a:p>
          <a:p>
            <a:pPr>
              <a:spcAft>
                <a:spcPts val="600"/>
              </a:spcAft>
            </a:pPr>
            <a:r>
              <a:rPr lang="en-US" sz="2400" i="1" dirty="0">
                <a:solidFill>
                  <a:schemeClr val="accent3"/>
                </a:solidFill>
                <a:latin typeface="Proxima Nova" panose="020B0604020202020204" charset="0"/>
              </a:rPr>
              <a:t>Are you considering the diverse individuals w/ different goals</a:t>
            </a:r>
          </a:p>
        </p:txBody>
      </p:sp>
    </p:spTree>
    <p:extLst>
      <p:ext uri="{BB962C8B-B14F-4D97-AF65-F5344CB8AC3E}">
        <p14:creationId xmlns:p14="http://schemas.microsoft.com/office/powerpoint/2010/main" val="2849128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F9A75-F29A-C2BE-6739-4868EB02ACA8}"/>
              </a:ext>
            </a:extLst>
          </p:cNvPr>
          <p:cNvSpPr>
            <a:spLocks noGrp="1"/>
          </p:cNvSpPr>
          <p:nvPr>
            <p:ph type="title"/>
          </p:nvPr>
        </p:nvSpPr>
        <p:spPr>
          <a:xfrm>
            <a:off x="226208" y="211068"/>
            <a:ext cx="8520600" cy="572700"/>
          </a:xfrm>
        </p:spPr>
        <p:txBody>
          <a:bodyPr>
            <a:noAutofit/>
          </a:bodyPr>
          <a:lstStyle/>
          <a:p>
            <a:r>
              <a:rPr lang="en-US" sz="3600" b="1" dirty="0"/>
              <a:t>The Basics- Definition</a:t>
            </a:r>
          </a:p>
        </p:txBody>
      </p:sp>
      <p:sp>
        <p:nvSpPr>
          <p:cNvPr id="3" name="Text Placeholder 2">
            <a:extLst>
              <a:ext uri="{FF2B5EF4-FFF2-40B4-BE49-F238E27FC236}">
                <a16:creationId xmlns:a16="http://schemas.microsoft.com/office/drawing/2014/main" id="{889E99DE-EFE6-6AF5-3417-0BEC95FC7BAF}"/>
              </a:ext>
            </a:extLst>
          </p:cNvPr>
          <p:cNvSpPr>
            <a:spLocks noGrp="1"/>
          </p:cNvSpPr>
          <p:nvPr>
            <p:ph type="body" idx="1"/>
          </p:nvPr>
        </p:nvSpPr>
        <p:spPr>
          <a:xfrm>
            <a:off x="220457" y="783768"/>
            <a:ext cx="8602074" cy="3996049"/>
          </a:xfrm>
        </p:spPr>
        <p:txBody>
          <a:bodyPr>
            <a:normAutofit/>
          </a:bodyPr>
          <a:lstStyle/>
          <a:p>
            <a:pPr marL="114300" indent="0">
              <a:buNone/>
            </a:pPr>
            <a:r>
              <a:rPr lang="en-US" sz="2400" b="1" dirty="0">
                <a:solidFill>
                  <a:schemeClr val="bg2"/>
                </a:solidFill>
              </a:rPr>
              <a:t>Official Definition- FRAP 28(a)(6) </a:t>
            </a:r>
          </a:p>
          <a:p>
            <a:pPr marL="114300" indent="0">
              <a:buNone/>
            </a:pPr>
            <a:r>
              <a:rPr lang="en-US" sz="2400" dirty="0"/>
              <a:t>“A concise statement of the case setting out the facts relevant to the issues submitted to review, describing the relevant procedural history, and identifying the rulings presented for review, with appropriate references to the record.”</a:t>
            </a:r>
          </a:p>
          <a:p>
            <a:pPr marL="114300" indent="0">
              <a:buNone/>
            </a:pPr>
            <a:r>
              <a:rPr lang="en-US" sz="2400" b="1" dirty="0">
                <a:solidFill>
                  <a:schemeClr val="bg2"/>
                </a:solidFill>
              </a:rPr>
              <a:t>Two Categories: Process &amp; Substance</a:t>
            </a:r>
          </a:p>
          <a:p>
            <a:pPr marL="571500" indent="-457200">
              <a:buFont typeface="+mj-lt"/>
              <a:buAutoNum type="arabicPeriod"/>
            </a:pPr>
            <a:r>
              <a:rPr lang="en-US" sz="2400" b="1" dirty="0"/>
              <a:t>Relevant to Process- </a:t>
            </a:r>
            <a:r>
              <a:rPr lang="en-US" sz="2400" dirty="0"/>
              <a:t>litigation steps</a:t>
            </a:r>
          </a:p>
          <a:p>
            <a:pPr marL="571500" indent="-457200">
              <a:buFont typeface="+mj-lt"/>
              <a:buAutoNum type="arabicPeriod"/>
            </a:pPr>
            <a:r>
              <a:rPr lang="en-US" sz="2400" b="1" dirty="0"/>
              <a:t>Relevant Substance-</a:t>
            </a:r>
            <a:r>
              <a:rPr lang="en-US" sz="2400" dirty="0"/>
              <a:t> background/context and legal issues</a:t>
            </a:r>
          </a:p>
        </p:txBody>
      </p:sp>
      <p:sp>
        <p:nvSpPr>
          <p:cNvPr id="4" name="Slide Number Placeholder 3">
            <a:extLst>
              <a:ext uri="{FF2B5EF4-FFF2-40B4-BE49-F238E27FC236}">
                <a16:creationId xmlns:a16="http://schemas.microsoft.com/office/drawing/2014/main" id="{1F52721E-760E-A47B-30BC-29E2F9DD3E7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a:p>
        </p:txBody>
      </p:sp>
    </p:spTree>
    <p:extLst>
      <p:ext uri="{BB962C8B-B14F-4D97-AF65-F5344CB8AC3E}">
        <p14:creationId xmlns:p14="http://schemas.microsoft.com/office/powerpoint/2010/main" val="41240397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6FC7D-78DC-A2E7-70E9-DC9AB123A992}"/>
              </a:ext>
            </a:extLst>
          </p:cNvPr>
          <p:cNvSpPr>
            <a:spLocks noGrp="1"/>
          </p:cNvSpPr>
          <p:nvPr>
            <p:ph type="title"/>
          </p:nvPr>
        </p:nvSpPr>
        <p:spPr/>
        <p:txBody>
          <a:bodyPr>
            <a:noAutofit/>
          </a:bodyPr>
          <a:lstStyle/>
          <a:p>
            <a:r>
              <a:rPr lang="en-US" sz="3600" b="1" dirty="0"/>
              <a:t>The Basics: Goals &amp; Purpose</a:t>
            </a:r>
          </a:p>
        </p:txBody>
      </p:sp>
      <p:sp>
        <p:nvSpPr>
          <p:cNvPr id="3" name="Text Placeholder 2">
            <a:extLst>
              <a:ext uri="{FF2B5EF4-FFF2-40B4-BE49-F238E27FC236}">
                <a16:creationId xmlns:a16="http://schemas.microsoft.com/office/drawing/2014/main" id="{FE5EEB8A-FA7C-C1C6-F702-EF7341EA8B9A}"/>
              </a:ext>
            </a:extLst>
          </p:cNvPr>
          <p:cNvSpPr>
            <a:spLocks noGrp="1"/>
          </p:cNvSpPr>
          <p:nvPr>
            <p:ph type="body" idx="1"/>
          </p:nvPr>
        </p:nvSpPr>
        <p:spPr/>
        <p:txBody>
          <a:bodyPr>
            <a:normAutofit/>
          </a:bodyPr>
          <a:lstStyle/>
          <a:p>
            <a:pPr marL="114300" indent="0">
              <a:buNone/>
            </a:pPr>
            <a:r>
              <a:rPr lang="en-US" sz="2400" b="1" dirty="0">
                <a:solidFill>
                  <a:schemeClr val="bg2"/>
                </a:solidFill>
              </a:rPr>
              <a:t>It’s about the ending</a:t>
            </a:r>
          </a:p>
          <a:p>
            <a:pPr>
              <a:buFont typeface="Wingdings" panose="05000000000000000000" pitchFamily="2" charset="2"/>
              <a:buChar char="Ø"/>
            </a:pPr>
            <a:r>
              <a:rPr lang="en-US" sz="2400" dirty="0"/>
              <a:t>Trial court wrote the story</a:t>
            </a:r>
          </a:p>
          <a:p>
            <a:pPr>
              <a:buFont typeface="Wingdings" panose="05000000000000000000" pitchFamily="2" charset="2"/>
              <a:buChar char="Ø"/>
            </a:pPr>
            <a:r>
              <a:rPr lang="en-US" sz="2400" dirty="0"/>
              <a:t>Appeal asks court to change the ending or keep the same</a:t>
            </a:r>
          </a:p>
          <a:p>
            <a:pPr marL="114300" indent="0">
              <a:buNone/>
            </a:pPr>
            <a:r>
              <a:rPr lang="en-US" sz="2400" b="1" dirty="0">
                <a:solidFill>
                  <a:schemeClr val="bg2"/>
                </a:solidFill>
              </a:rPr>
              <a:t>Persuasive and consistent</a:t>
            </a:r>
          </a:p>
          <a:p>
            <a:pPr>
              <a:buFont typeface="Wingdings" panose="05000000000000000000" pitchFamily="2" charset="2"/>
              <a:buChar char="Ø"/>
            </a:pPr>
            <a:r>
              <a:rPr lang="en-US" sz="2400" dirty="0"/>
              <a:t>Should not clash with trial court opinion or opposing side’s facts</a:t>
            </a:r>
          </a:p>
          <a:p>
            <a:pPr>
              <a:buFont typeface="Wingdings" panose="05000000000000000000" pitchFamily="2" charset="2"/>
              <a:buChar char="Ø"/>
            </a:pPr>
            <a:r>
              <a:rPr lang="en-US" sz="2400" dirty="0"/>
              <a:t>Dramatic differences jeopardize credibility</a:t>
            </a:r>
          </a:p>
        </p:txBody>
      </p:sp>
      <p:sp>
        <p:nvSpPr>
          <p:cNvPr id="4" name="Slide Number Placeholder 3">
            <a:extLst>
              <a:ext uri="{FF2B5EF4-FFF2-40B4-BE49-F238E27FC236}">
                <a16:creationId xmlns:a16="http://schemas.microsoft.com/office/drawing/2014/main" id="{F52DC84E-7B17-0969-9C7E-3041CB741C2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a:p>
        </p:txBody>
      </p:sp>
    </p:spTree>
    <p:extLst>
      <p:ext uri="{BB962C8B-B14F-4D97-AF65-F5344CB8AC3E}">
        <p14:creationId xmlns:p14="http://schemas.microsoft.com/office/powerpoint/2010/main" val="26098595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a:off x="188756" y="214504"/>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600" b="1" dirty="0"/>
              <a:t>The Basics: Goals &amp; Purpose</a:t>
            </a:r>
            <a:endParaRPr sz="3600" b="1" dirty="0"/>
          </a:p>
        </p:txBody>
      </p:sp>
      <p:sp>
        <p:nvSpPr>
          <p:cNvPr id="85" name="Google Shape;85;p17"/>
          <p:cNvSpPr txBox="1">
            <a:spLocks noGrp="1"/>
          </p:cNvSpPr>
          <p:nvPr>
            <p:ph type="body" idx="1"/>
          </p:nvPr>
        </p:nvSpPr>
        <p:spPr>
          <a:xfrm>
            <a:off x="188756" y="787204"/>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sz="2400" b="1" dirty="0">
                <a:solidFill>
                  <a:schemeClr val="bg2"/>
                </a:solidFill>
              </a:rPr>
              <a:t>Statement. Of. Facts.</a:t>
            </a:r>
          </a:p>
          <a:p>
            <a:pPr marL="342900">
              <a:buFont typeface="Wingdings" panose="05000000000000000000" pitchFamily="2" charset="2"/>
              <a:buChar char="Ø"/>
            </a:pPr>
            <a:r>
              <a:rPr lang="en-US" sz="2400" dirty="0"/>
              <a:t>NOT a </a:t>
            </a:r>
            <a:r>
              <a:rPr lang="en-US" sz="2400" dirty="0">
                <a:solidFill>
                  <a:schemeClr val="accent5"/>
                </a:solidFill>
              </a:rPr>
              <a:t>conclusion</a:t>
            </a:r>
            <a:r>
              <a:rPr lang="en-US" sz="2400" dirty="0"/>
              <a:t> of facts</a:t>
            </a:r>
          </a:p>
          <a:p>
            <a:pPr marL="342900">
              <a:buFont typeface="Wingdings" panose="05000000000000000000" pitchFamily="2" charset="2"/>
              <a:buChar char="Ø"/>
            </a:pPr>
            <a:r>
              <a:rPr lang="en-US" sz="2400" dirty="0"/>
              <a:t>NOT a statement of </a:t>
            </a:r>
            <a:r>
              <a:rPr lang="en-US" sz="2400" dirty="0">
                <a:solidFill>
                  <a:schemeClr val="accent5"/>
                </a:solidFill>
              </a:rPr>
              <a:t>law</a:t>
            </a:r>
          </a:p>
          <a:p>
            <a:pPr marL="0" indent="0">
              <a:buNone/>
            </a:pPr>
            <a:r>
              <a:rPr lang="en-US" sz="2400" dirty="0"/>
              <a:t>Factual foundation for legal argument</a:t>
            </a:r>
          </a:p>
          <a:p>
            <a:pPr marL="342900">
              <a:buFont typeface="Wingdings" panose="05000000000000000000" pitchFamily="2" charset="2"/>
              <a:buChar char="Ø"/>
            </a:pPr>
            <a:r>
              <a:rPr lang="en-US" sz="2400" dirty="0"/>
              <a:t>Narrative from your POV- accurate &amp; persuasive</a:t>
            </a:r>
          </a:p>
          <a:p>
            <a:pPr marL="342900">
              <a:buFont typeface="Wingdings" panose="05000000000000000000" pitchFamily="2" charset="2"/>
              <a:buChar char="Ø"/>
            </a:pPr>
            <a:r>
              <a:rPr lang="en-US" sz="2400" dirty="0"/>
              <a:t>NOT an argument</a:t>
            </a:r>
          </a:p>
          <a:p>
            <a:pPr marL="0" lvl="0" indent="0" algn="l" rtl="0">
              <a:spcBef>
                <a:spcPts val="0"/>
              </a:spcBef>
              <a:spcAft>
                <a:spcPts val="0"/>
              </a:spcAft>
              <a:buNone/>
            </a:pPr>
            <a:r>
              <a:rPr lang="en-US" sz="2400" dirty="0"/>
              <a:t>Include </a:t>
            </a:r>
            <a:r>
              <a:rPr lang="en-US" sz="2400" b="1" dirty="0"/>
              <a:t>every</a:t>
            </a:r>
            <a:r>
              <a:rPr lang="en-US" sz="2400" dirty="0"/>
              <a:t> fact</a:t>
            </a:r>
          </a:p>
        </p:txBody>
      </p:sp>
      <p:sp>
        <p:nvSpPr>
          <p:cNvPr id="3" name="TextBox 2">
            <a:extLst>
              <a:ext uri="{FF2B5EF4-FFF2-40B4-BE49-F238E27FC236}">
                <a16:creationId xmlns:a16="http://schemas.microsoft.com/office/drawing/2014/main" id="{EDB77F79-0C3F-490C-0512-69973A834B66}"/>
              </a:ext>
            </a:extLst>
          </p:cNvPr>
          <p:cNvSpPr txBox="1"/>
          <p:nvPr/>
        </p:nvSpPr>
        <p:spPr>
          <a:xfrm>
            <a:off x="2823881" y="3544934"/>
            <a:ext cx="3496237" cy="461665"/>
          </a:xfrm>
          <a:prstGeom prst="rect">
            <a:avLst/>
          </a:prstGeom>
          <a:noFill/>
        </p:spPr>
        <p:txBody>
          <a:bodyPr wrap="square" rtlCol="0">
            <a:spAutoFit/>
          </a:bodyPr>
          <a:lstStyle/>
          <a:p>
            <a:r>
              <a:rPr lang="en-US" sz="2400" dirty="0">
                <a:solidFill>
                  <a:schemeClr val="accent3"/>
                </a:solidFill>
                <a:latin typeface="Proxima Nova" panose="020B0604020202020204" charset="0"/>
              </a:rPr>
              <a:t>Even the bad ones</a:t>
            </a:r>
          </a:p>
        </p:txBody>
      </p:sp>
      <p:sp>
        <p:nvSpPr>
          <p:cNvPr id="4" name="TextBox 3">
            <a:extLst>
              <a:ext uri="{FF2B5EF4-FFF2-40B4-BE49-F238E27FC236}">
                <a16:creationId xmlns:a16="http://schemas.microsoft.com/office/drawing/2014/main" id="{83F12786-5362-4C0E-CF30-3A256E2DE71B}"/>
              </a:ext>
            </a:extLst>
          </p:cNvPr>
          <p:cNvSpPr txBox="1"/>
          <p:nvPr/>
        </p:nvSpPr>
        <p:spPr>
          <a:xfrm>
            <a:off x="5576771" y="3840441"/>
            <a:ext cx="3496237" cy="461665"/>
          </a:xfrm>
          <a:prstGeom prst="rect">
            <a:avLst/>
          </a:prstGeom>
          <a:noFill/>
        </p:spPr>
        <p:txBody>
          <a:bodyPr wrap="square" rtlCol="0">
            <a:spAutoFit/>
          </a:bodyPr>
          <a:lstStyle/>
          <a:p>
            <a:r>
              <a:rPr lang="en-US" sz="2400" dirty="0">
                <a:solidFill>
                  <a:schemeClr val="accent3"/>
                </a:solidFill>
                <a:latin typeface="Proxima Nova" panose="020B0604020202020204" charset="0"/>
              </a:rPr>
              <a:t>Especially the bad ones</a:t>
            </a:r>
          </a:p>
        </p:txBody>
      </p:sp>
      <p:sp>
        <p:nvSpPr>
          <p:cNvPr id="6" name="Slide Number Placeholder 5">
            <a:extLst>
              <a:ext uri="{FF2B5EF4-FFF2-40B4-BE49-F238E27FC236}">
                <a16:creationId xmlns:a16="http://schemas.microsoft.com/office/drawing/2014/main" id="{93D22731-1A23-4068-A220-BCC2C67F3D3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a:p>
        </p:txBody>
      </p:sp>
    </p:spTree>
    <p:custDataLst>
      <p:tags r:id="rId1"/>
    </p:custData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6F73C-9EF5-8648-B756-D86E436C0B56}"/>
              </a:ext>
            </a:extLst>
          </p:cNvPr>
          <p:cNvSpPr>
            <a:spLocks noGrp="1"/>
          </p:cNvSpPr>
          <p:nvPr>
            <p:ph type="title"/>
          </p:nvPr>
        </p:nvSpPr>
        <p:spPr>
          <a:xfrm>
            <a:off x="265500" y="1205825"/>
            <a:ext cx="4045200" cy="1509600"/>
          </a:xfrm>
        </p:spPr>
        <p:txBody>
          <a:bodyPr wrap="square" anchor="b">
            <a:normAutofit/>
          </a:bodyPr>
          <a:lstStyle/>
          <a:p>
            <a:r>
              <a:rPr lang="en-US" b="1"/>
              <a:t>It’s a Process</a:t>
            </a:r>
          </a:p>
        </p:txBody>
      </p:sp>
      <p:sp>
        <p:nvSpPr>
          <p:cNvPr id="9" name="Subtitle 2">
            <a:extLst>
              <a:ext uri="{FF2B5EF4-FFF2-40B4-BE49-F238E27FC236}">
                <a16:creationId xmlns:a16="http://schemas.microsoft.com/office/drawing/2014/main" id="{364B5596-5659-3FE3-2C30-A530EEB3F968}"/>
              </a:ext>
            </a:extLst>
          </p:cNvPr>
          <p:cNvSpPr>
            <a:spLocks noGrp="1"/>
          </p:cNvSpPr>
          <p:nvPr>
            <p:ph type="subTitle" idx="1"/>
          </p:nvPr>
        </p:nvSpPr>
        <p:spPr>
          <a:xfrm>
            <a:off x="265500" y="2769001"/>
            <a:ext cx="4045200" cy="1345500"/>
          </a:xfrm>
        </p:spPr>
        <p:txBody>
          <a:bodyPr/>
          <a:lstStyle/>
          <a:p>
            <a:endParaRPr lang="en-US"/>
          </a:p>
        </p:txBody>
      </p:sp>
      <p:sp>
        <p:nvSpPr>
          <p:cNvPr id="3" name="Text Placeholder 2">
            <a:extLst>
              <a:ext uri="{FF2B5EF4-FFF2-40B4-BE49-F238E27FC236}">
                <a16:creationId xmlns:a16="http://schemas.microsoft.com/office/drawing/2014/main" id="{DC050540-4691-95BA-C2B5-1B7A1FD757C1}"/>
              </a:ext>
            </a:extLst>
          </p:cNvPr>
          <p:cNvSpPr>
            <a:spLocks noGrp="1"/>
          </p:cNvSpPr>
          <p:nvPr>
            <p:ph type="body" idx="2"/>
          </p:nvPr>
        </p:nvSpPr>
        <p:spPr>
          <a:xfrm>
            <a:off x="4731300" y="724200"/>
            <a:ext cx="4412700" cy="3695100"/>
          </a:xfrm>
        </p:spPr>
        <p:txBody>
          <a:bodyPr wrap="square" anchor="ctr">
            <a:noAutofit/>
          </a:bodyPr>
          <a:lstStyle/>
          <a:p>
            <a:pPr>
              <a:spcAft>
                <a:spcPts val="600"/>
              </a:spcAft>
            </a:pPr>
            <a:r>
              <a:rPr lang="en-US" sz="2400" dirty="0"/>
              <a:t>Stages of Process</a:t>
            </a:r>
          </a:p>
          <a:p>
            <a:pPr>
              <a:spcAft>
                <a:spcPts val="600"/>
              </a:spcAft>
            </a:pPr>
            <a:r>
              <a:rPr lang="en-US" sz="2400" dirty="0"/>
              <a:t>Identify, Gather &amp; Sort </a:t>
            </a:r>
          </a:p>
          <a:p>
            <a:pPr>
              <a:spcAft>
                <a:spcPts val="600"/>
              </a:spcAft>
            </a:pPr>
            <a:r>
              <a:rPr lang="en-US" sz="2400"/>
              <a:t>Weed Out</a:t>
            </a:r>
            <a:endParaRPr lang="en-US" sz="2400" dirty="0"/>
          </a:p>
          <a:p>
            <a:pPr>
              <a:spcAft>
                <a:spcPts val="600"/>
              </a:spcAft>
            </a:pPr>
            <a:r>
              <a:rPr lang="en-US" sz="2400" dirty="0"/>
              <a:t>Strategize- Theme &amp; Details</a:t>
            </a:r>
          </a:p>
          <a:p>
            <a:pPr>
              <a:spcAft>
                <a:spcPts val="600"/>
              </a:spcAft>
            </a:pPr>
            <a:r>
              <a:rPr lang="en-US" sz="2400" dirty="0"/>
              <a:t>Pro Tips: Fact Check, Balancing Interests, Citations</a:t>
            </a:r>
          </a:p>
        </p:txBody>
      </p:sp>
      <p:sp>
        <p:nvSpPr>
          <p:cNvPr id="4" name="Slide Number Placeholder 3">
            <a:extLst>
              <a:ext uri="{FF2B5EF4-FFF2-40B4-BE49-F238E27FC236}">
                <a16:creationId xmlns:a16="http://schemas.microsoft.com/office/drawing/2014/main" id="{B54E849A-DE0D-BF40-E3E5-1CDC51ED07FB}"/>
              </a:ext>
            </a:extLst>
          </p:cNvPr>
          <p:cNvSpPr>
            <a:spLocks noGrp="1"/>
          </p:cNvSpPr>
          <p:nvPr>
            <p:ph type="sldNum" idx="12"/>
          </p:nvPr>
        </p:nvSpPr>
        <p:spPr>
          <a:xfrm>
            <a:off x="8472458" y="4663217"/>
            <a:ext cx="548700" cy="393600"/>
          </a:xfrm>
        </p:spPr>
        <p:txBody>
          <a:bodyPr wrap="square" anchor="ctr">
            <a:normAutofit/>
          </a:bodyPr>
          <a:lstStyle/>
          <a:p>
            <a:pPr marL="0" lvl="0" indent="0" rtl="0">
              <a:lnSpc>
                <a:spcPct val="90000"/>
              </a:lnSpc>
              <a:spcBef>
                <a:spcPts val="0"/>
              </a:spcBef>
              <a:spcAft>
                <a:spcPts val="600"/>
              </a:spcAft>
              <a:buNone/>
            </a:pPr>
            <a:fld id="{00000000-1234-1234-1234-123412341234}" type="slidenum">
              <a:rPr lang="en" sz="900" smtClean="0"/>
              <a:pPr marL="0" lvl="0" indent="0" rtl="0">
                <a:lnSpc>
                  <a:spcPct val="90000"/>
                </a:lnSpc>
                <a:spcBef>
                  <a:spcPts val="0"/>
                </a:spcBef>
                <a:spcAft>
                  <a:spcPts val="600"/>
                </a:spcAft>
                <a:buNone/>
              </a:pPr>
              <a:t>8</a:t>
            </a:fld>
            <a:endParaRPr lang="en" sz="900"/>
          </a:p>
        </p:txBody>
      </p:sp>
    </p:spTree>
    <p:extLst>
      <p:ext uri="{BB962C8B-B14F-4D97-AF65-F5344CB8AC3E}">
        <p14:creationId xmlns:p14="http://schemas.microsoft.com/office/powerpoint/2010/main" val="2437142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18655-FB7D-E8AA-A802-71D3782943E2}"/>
              </a:ext>
            </a:extLst>
          </p:cNvPr>
          <p:cNvSpPr>
            <a:spLocks noGrp="1"/>
          </p:cNvSpPr>
          <p:nvPr>
            <p:ph type="title"/>
          </p:nvPr>
        </p:nvSpPr>
        <p:spPr>
          <a:xfrm>
            <a:off x="226208" y="240677"/>
            <a:ext cx="8520600" cy="572700"/>
          </a:xfrm>
        </p:spPr>
        <p:txBody>
          <a:bodyPr>
            <a:noAutofit/>
          </a:bodyPr>
          <a:lstStyle/>
          <a:p>
            <a:r>
              <a:rPr lang="en-US" sz="3600" b="1" dirty="0"/>
              <a:t>Stages of the Process</a:t>
            </a:r>
          </a:p>
        </p:txBody>
      </p:sp>
      <p:sp>
        <p:nvSpPr>
          <p:cNvPr id="3" name="Content Placeholder 2">
            <a:extLst>
              <a:ext uri="{FF2B5EF4-FFF2-40B4-BE49-F238E27FC236}">
                <a16:creationId xmlns:a16="http://schemas.microsoft.com/office/drawing/2014/main" id="{95D183B1-B1E2-AD95-378A-F0507F9D38E3}"/>
              </a:ext>
            </a:extLst>
          </p:cNvPr>
          <p:cNvSpPr>
            <a:spLocks noGrp="1"/>
          </p:cNvSpPr>
          <p:nvPr>
            <p:ph idx="1"/>
          </p:nvPr>
        </p:nvSpPr>
        <p:spPr>
          <a:xfrm>
            <a:off x="311700" y="863550"/>
            <a:ext cx="8520600" cy="3416400"/>
          </a:xfrm>
        </p:spPr>
        <p:txBody>
          <a:bodyPr>
            <a:normAutofit/>
          </a:bodyPr>
          <a:lstStyle/>
          <a:p>
            <a:pPr indent="-457200">
              <a:buFont typeface="Wingdings" panose="05000000000000000000" pitchFamily="2" charset="2"/>
              <a:buChar char="q"/>
            </a:pPr>
            <a:r>
              <a:rPr lang="en-US" sz="2800" b="1" dirty="0"/>
              <a:t>Early-</a:t>
            </a:r>
            <a:r>
              <a:rPr lang="en-US" sz="2800" dirty="0"/>
              <a:t> basic understanding of issues, context</a:t>
            </a:r>
          </a:p>
          <a:p>
            <a:pPr indent="-457200">
              <a:buFont typeface="Wingdings" panose="05000000000000000000" pitchFamily="2" charset="2"/>
              <a:buChar char="q"/>
            </a:pPr>
            <a:r>
              <a:rPr lang="en-US" sz="2800" b="1" dirty="0"/>
              <a:t>During-</a:t>
            </a:r>
            <a:r>
              <a:rPr lang="en-US" sz="2800" dirty="0"/>
              <a:t> identify relevant details</a:t>
            </a:r>
          </a:p>
          <a:p>
            <a:pPr indent="-457200">
              <a:buFont typeface="Wingdings" panose="05000000000000000000" pitchFamily="2" charset="2"/>
              <a:buChar char="q"/>
            </a:pPr>
            <a:r>
              <a:rPr lang="en-US" sz="2800" b="1" dirty="0"/>
              <a:t>Later-</a:t>
            </a:r>
            <a:r>
              <a:rPr lang="en-US" sz="2800" dirty="0"/>
              <a:t> complete story</a:t>
            </a:r>
          </a:p>
          <a:p>
            <a:pPr marL="0" indent="0">
              <a:buNone/>
            </a:pPr>
            <a:r>
              <a:rPr lang="en-US" sz="2800" i="1" dirty="0">
                <a:solidFill>
                  <a:schemeClr val="bg2"/>
                </a:solidFill>
              </a:rPr>
              <a:t>First draft not your last draft.</a:t>
            </a:r>
          </a:p>
          <a:p>
            <a:pPr marL="114300" indent="0">
              <a:buNone/>
            </a:pPr>
            <a:endParaRPr lang="en-US" dirty="0"/>
          </a:p>
        </p:txBody>
      </p:sp>
      <p:sp>
        <p:nvSpPr>
          <p:cNvPr id="4" name="Slide Number Placeholder 3">
            <a:extLst>
              <a:ext uri="{FF2B5EF4-FFF2-40B4-BE49-F238E27FC236}">
                <a16:creationId xmlns:a16="http://schemas.microsoft.com/office/drawing/2014/main" id="{B8808890-7D36-E4E5-CD5E-A7D4A57BCDBC}"/>
              </a:ext>
            </a:extLst>
          </p:cNvPr>
          <p:cNvSpPr>
            <a:spLocks noGrp="1"/>
          </p:cNvSpPr>
          <p:nvPr>
            <p:ph type="sldNum" sz="quarter" idx="12"/>
          </p:nvPr>
        </p:nvSpPr>
        <p:spPr/>
        <p:txBody>
          <a:bodyPr/>
          <a:lstStyle/>
          <a:p>
            <a:fld id="{34B7E4EF-A1BD-40F4-AB7B-04F084DD991D}" type="slidenum">
              <a:rPr lang="en-US" smtClean="0"/>
              <a:pPr/>
              <a:t>9</a:t>
            </a:fld>
            <a:endParaRPr lang="en-US" dirty="0"/>
          </a:p>
        </p:txBody>
      </p:sp>
    </p:spTree>
    <p:extLst>
      <p:ext uri="{BB962C8B-B14F-4D97-AF65-F5344CB8AC3E}">
        <p14:creationId xmlns:p14="http://schemas.microsoft.com/office/powerpoint/2010/main" val="35522317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4498">
        <p15:prstTrans prst="peelOff"/>
      </p:transition>
    </mc:Choice>
    <mc:Fallback xmlns="">
      <p:transition spd="slow" advTm="444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51.7|2.8"/>
</p:tagLst>
</file>

<file path=ppt/tags/tag2.xml><?xml version="1.0" encoding="utf-8"?>
<p:tagLst xmlns:a="http://schemas.openxmlformats.org/drawingml/2006/main" xmlns:r="http://schemas.openxmlformats.org/officeDocument/2006/relationships" xmlns:p="http://schemas.openxmlformats.org/presentationml/2006/main">
  <p:tag name="TIMING" val="|31.9|61.9|47.2"/>
</p:tagLst>
</file>

<file path=ppt/tags/tag3.xml><?xml version="1.0" encoding="utf-8"?>
<p:tagLst xmlns:a="http://schemas.openxmlformats.org/drawingml/2006/main" xmlns:r="http://schemas.openxmlformats.org/officeDocument/2006/relationships" xmlns:p="http://schemas.openxmlformats.org/presentationml/2006/main">
  <p:tag name="TIMING" val="|72.9"/>
</p:tagLst>
</file>

<file path=ppt/tags/tag4.xml><?xml version="1.0" encoding="utf-8"?>
<p:tagLst xmlns:a="http://schemas.openxmlformats.org/drawingml/2006/main" xmlns:r="http://schemas.openxmlformats.org/officeDocument/2006/relationships" xmlns:p="http://schemas.openxmlformats.org/presentationml/2006/main">
  <p:tag name="TIMING" val="|103.9"/>
</p:tagLst>
</file>

<file path=ppt/tags/tag5.xml><?xml version="1.0" encoding="utf-8"?>
<p:tagLst xmlns:a="http://schemas.openxmlformats.org/drawingml/2006/main" xmlns:r="http://schemas.openxmlformats.org/officeDocument/2006/relationships" xmlns:p="http://schemas.openxmlformats.org/presentationml/2006/main">
  <p:tag name="TIMING" val="|69.2"/>
</p:tagLst>
</file>

<file path=ppt/tags/tag6.xml><?xml version="1.0" encoding="utf-8"?>
<p:tagLst xmlns:a="http://schemas.openxmlformats.org/drawingml/2006/main" xmlns:r="http://schemas.openxmlformats.org/officeDocument/2006/relationships" xmlns:p="http://schemas.openxmlformats.org/presentationml/2006/main">
  <p:tag name="TIMING" val="|40.6"/>
</p:tagLst>
</file>

<file path=ppt/theme/theme1.xml><?xml version="1.0" encoding="utf-8"?>
<a:theme xmlns:a="http://schemas.openxmlformats.org/drawingml/2006/main"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FF5252"/>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D0E4292745DD4CA0F5B42A51ECC860" ma:contentTypeVersion="23" ma:contentTypeDescription="Create a new document." ma:contentTypeScope="" ma:versionID="a18373e46c263326de46805381cc4e28">
  <xsd:schema xmlns:xsd="http://www.w3.org/2001/XMLSchema" xmlns:xs="http://www.w3.org/2001/XMLSchema" xmlns:p="http://schemas.microsoft.com/office/2006/metadata/properties" xmlns:ns1="http://schemas.microsoft.com/sharepoint/v3" xmlns:ns2="3578ae20-a50c-4a27-87f7-76e26d98301f" xmlns:ns3="9f82ec45-d431-489d-bc00-177e8a2aedd7" xmlns:ns4="c4dc8f49-2abe-4678-acba-8d7a0d1b5adf" targetNamespace="http://schemas.microsoft.com/office/2006/metadata/properties" ma:root="true" ma:fieldsID="449c1d9fd981edf021431869b6652cdb" ns1:_="" ns2:_="" ns3:_="" ns4:_="">
    <xsd:import namespace="http://schemas.microsoft.com/sharepoint/v3"/>
    <xsd:import namespace="3578ae20-a50c-4a27-87f7-76e26d98301f"/>
    <xsd:import namespace="9f82ec45-d431-489d-bc00-177e8a2aedd7"/>
    <xsd:import namespace="c4dc8f49-2abe-4678-acba-8d7a0d1b5adf"/>
    <xsd:element name="properties">
      <xsd:complexType>
        <xsd:sequence>
          <xsd:element name="documentManagement">
            <xsd:complexType>
              <xsd:all>
                <xsd:element ref="ns2:SharedWithUsers" minOccurs="0"/>
                <xsd:element ref="ns2:SharedWithDetails"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1:_ip_UnifiedCompliancePolicyProperties" minOccurs="0"/>
                <xsd:element ref="ns1:_ip_UnifiedCompliancePolicyUIAction" minOccurs="0"/>
                <xsd:element ref="ns4:MediaServiceOCR" minOccurs="0"/>
                <xsd:element ref="ns4:MediaServiceLocation" minOccurs="0"/>
                <xsd:element ref="ns4:MediaServiceEventHashCode" minOccurs="0"/>
                <xsd:element ref="ns4:MediaServiceGenerationTime" minOccurs="0"/>
                <xsd:element ref="ns4:MediaServiceAutoKeyPoints" minOccurs="0"/>
                <xsd:element ref="ns4:MediaServiceKeyPoints" minOccurs="0"/>
                <xsd:element ref="ns4:MediaLengthInSeconds" minOccurs="0"/>
                <xsd:element ref="ns4:lcf76f155ced4ddcb4097134ff3c332f" minOccurs="0"/>
                <xsd:element ref="ns2:TaxCatchAll" minOccurs="0"/>
                <xsd:element ref="ns4:MediaServiceSearchProperties" minOccurs="0"/>
                <xsd:element ref="ns4:MediaServiceObjectDetectorVersions" minOccurs="0"/>
                <xsd:element ref="ns4: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description="" ma:hidden="true" ma:internalName="_ip_UnifiedCompliancePolicyProperties">
      <xsd:simpleType>
        <xsd:restriction base="dms:Note"/>
      </xsd:simpleType>
    </xsd:element>
    <xsd:element name="_ip_UnifiedCompliancePolicyUIAction" ma:index="17"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78ae20-a50c-4a27-87f7-76e26d98301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7" nillable="true" ma:displayName="Taxonomy Catch All Column" ma:hidden="true" ma:list="{8e4da037-e6d6-4340-afdf-dceb4aa05200}" ma:internalName="TaxCatchAll" ma:showField="CatchAllData" ma:web="3578ae20-a50c-4a27-87f7-76e26d98301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f82ec45-d431-489d-bc00-177e8a2aedd7" elementFormDefault="qualified">
    <xsd:import namespace="http://schemas.microsoft.com/office/2006/documentManagement/types"/>
    <xsd:import namespace="http://schemas.microsoft.com/office/infopath/2007/PartnerControls"/>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4dc8f49-2abe-4678-acba-8d7a0d1b5adf"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Location" ma:index="19" nillable="true" ma:displayName="MediaServiceLocation" ma:internalName="MediaServiceLocation"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e5365702-08e9-4186-b490-5e7712248ec2" ma:termSetId="09814cd3-568e-fe90-9814-8d621ff8fb84" ma:anchorId="fba54fb3-c3e1-fe81-a776-ca4b69148c4d" ma:open="true" ma:isKeyword="false">
      <xsd:complexType>
        <xsd:sequence>
          <xsd:element ref="pc:Terms" minOccurs="0" maxOccurs="1"/>
        </xsd:sequence>
      </xsd:complex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ObjectDetectorVersions" ma:index="29"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78ae20-a50c-4a27-87f7-76e26d98301f" xsi:nil="true"/>
    <_ip_UnifiedCompliancePolicyUIAction xmlns="http://schemas.microsoft.com/sharepoint/v3" xsi:nil="true"/>
    <lcf76f155ced4ddcb4097134ff3c332f xmlns="c4dc8f49-2abe-4678-acba-8d7a0d1b5adf">
      <Terms xmlns="http://schemas.microsoft.com/office/infopath/2007/PartnerControls"/>
    </lcf76f155ced4ddcb4097134ff3c332f>
    <_ip_UnifiedCompliancePolicyProperties xmlns="http://schemas.microsoft.com/sharepoint/v3" xsi:nil="true"/>
  </documentManagement>
</p:properties>
</file>

<file path=customXml/itemProps1.xml><?xml version="1.0" encoding="utf-8"?>
<ds:datastoreItem xmlns:ds="http://schemas.openxmlformats.org/officeDocument/2006/customXml" ds:itemID="{832467A9-9BDA-42E8-A068-AE57367411E8}"/>
</file>

<file path=customXml/itemProps2.xml><?xml version="1.0" encoding="utf-8"?>
<ds:datastoreItem xmlns:ds="http://schemas.openxmlformats.org/officeDocument/2006/customXml" ds:itemID="{627DC4C0-F280-4A9D-B596-EEFCD46A0173}"/>
</file>

<file path=customXml/itemProps3.xml><?xml version="1.0" encoding="utf-8"?>
<ds:datastoreItem xmlns:ds="http://schemas.openxmlformats.org/officeDocument/2006/customXml" ds:itemID="{E9CB5CD8-6983-4A72-B1DD-4E2E69B4EF29}"/>
</file>

<file path=docProps/app.xml><?xml version="1.0" encoding="utf-8"?>
<Properties xmlns="http://schemas.openxmlformats.org/officeDocument/2006/extended-properties" xmlns:vt="http://schemas.openxmlformats.org/officeDocument/2006/docPropsVTypes">
  <TotalTime>890</TotalTime>
  <Words>1184</Words>
  <Application>Microsoft Office PowerPoint</Application>
  <PresentationFormat>On-screen Show (16:9)</PresentationFormat>
  <Paragraphs>169</Paragraphs>
  <Slides>21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Proxima Nova</vt:lpstr>
      <vt:lpstr>Wingdings</vt:lpstr>
      <vt:lpstr>Oswald</vt:lpstr>
      <vt:lpstr>Arial</vt:lpstr>
      <vt:lpstr>Spearmint</vt:lpstr>
      <vt:lpstr>Persuasive Statement of Facts</vt:lpstr>
      <vt:lpstr>PowerPoint Presentation</vt:lpstr>
      <vt:lpstr>Persuasion Foundation</vt:lpstr>
      <vt:lpstr>Persuasion Foundation</vt:lpstr>
      <vt:lpstr>The Basics- Definition</vt:lpstr>
      <vt:lpstr>The Basics: Goals &amp; Purpose</vt:lpstr>
      <vt:lpstr>The Basics: Goals &amp; Purpose</vt:lpstr>
      <vt:lpstr>It’s a Process</vt:lpstr>
      <vt:lpstr>Stages of the Process</vt:lpstr>
      <vt:lpstr>Identifying, Gathering &amp; Sorting Facts</vt:lpstr>
      <vt:lpstr>Weed Out Irrelevant Facts</vt:lpstr>
      <vt:lpstr>Example: Irrelevant Facts Distract</vt:lpstr>
      <vt:lpstr>Big Picture Strategy</vt:lpstr>
      <vt:lpstr>Strategic Details</vt:lpstr>
      <vt:lpstr>Write Facts. Only Facts</vt:lpstr>
      <vt:lpstr>Example</vt:lpstr>
      <vt:lpstr>Pro Tips</vt:lpstr>
      <vt:lpstr>Pro Tip: Fact Check</vt:lpstr>
      <vt:lpstr>Pro Tip: Balancing Interests</vt:lpstr>
      <vt:lpstr>Balancing Interests- Identify Key Points</vt:lpstr>
      <vt:lpstr>Pro Tip: Citations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LAWII Week 11</dc:title>
  <dc:creator>Katherine Kelly</dc:creator>
  <cp:lastModifiedBy>Katherine Kelly</cp:lastModifiedBy>
  <cp:revision>1</cp:revision>
  <dcterms:modified xsi:type="dcterms:W3CDTF">2025-08-29T16:13:44Z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0x0101009ED0E4292745DD4CA0F5B42A51ECC860</vt:lpwstr>
  </property>
</Properties>
</file>