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5.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diagrams/colors1.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402" r:id="rId3"/>
    <p:sldId id="412" r:id="rId4"/>
    <p:sldId id="410" r:id="rId5"/>
    <p:sldId id="400" r:id="rId6"/>
    <p:sldId id="403" r:id="rId7"/>
    <p:sldId id="414" r:id="rId8"/>
    <p:sldId id="415" r:id="rId9"/>
    <p:sldId id="405" r:id="rId10"/>
    <p:sldId id="404" r:id="rId11"/>
    <p:sldId id="265" r:id="rId12"/>
    <p:sldId id="413" r:id="rId13"/>
    <p:sldId id="264" r:id="rId14"/>
    <p:sldId id="267" r:id="rId15"/>
    <p:sldId id="406" r:id="rId16"/>
    <p:sldId id="363" r:id="rId17"/>
    <p:sldId id="357" r:id="rId18"/>
    <p:sldId id="411" r:id="rId19"/>
    <p:sldId id="272" r:id="rId20"/>
    <p:sldId id="259" r:id="rId21"/>
    <p:sldId id="263" r:id="rId22"/>
    <p:sldId id="276" r:id="rId23"/>
    <p:sldId id="3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9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306A3-FD80-41F0-802B-C1B4AB8B3E40}" v="19" dt="2025-09-23T13:42:10.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694"/>
  </p:normalViewPr>
  <p:slideViewPr>
    <p:cSldViewPr snapToGrid="0">
      <p:cViewPr varScale="1">
        <p:scale>
          <a:sx n="103" d="100"/>
          <a:sy n="103" d="100"/>
        </p:scale>
        <p:origin x="14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upar" userId="9294558022_tp_box_2" providerId="OAuth2" clId="{837306A3-FD80-41F0-802B-C1B4AB8B3E40}"/>
    <pc:docChg chg="custSel addSld modSld">
      <pc:chgData name="Jennifer Cupar" userId="9294558022_tp_box_2" providerId="OAuth2" clId="{837306A3-FD80-41F0-802B-C1B4AB8B3E40}" dt="2025-09-23T13:42:27.142" v="301" actId="20577"/>
      <pc:docMkLst>
        <pc:docMk/>
      </pc:docMkLst>
      <pc:sldChg chg="modSp mod">
        <pc:chgData name="Jennifer Cupar" userId="9294558022_tp_box_2" providerId="OAuth2" clId="{837306A3-FD80-41F0-802B-C1B4AB8B3E40}" dt="2025-09-23T13:42:27.142" v="301" actId="20577"/>
        <pc:sldMkLst>
          <pc:docMk/>
          <pc:sldMk cId="759581351" sldId="259"/>
        </pc:sldMkLst>
        <pc:spChg chg="mod">
          <ac:chgData name="Jennifer Cupar" userId="9294558022_tp_box_2" providerId="OAuth2" clId="{837306A3-FD80-41F0-802B-C1B4AB8B3E40}" dt="2025-09-23T13:42:27.142" v="301" actId="20577"/>
          <ac:spMkLst>
            <pc:docMk/>
            <pc:sldMk cId="759581351" sldId="259"/>
            <ac:spMk id="3" creationId="{C9692562-2701-13B9-87CF-3ABDDBE4AB91}"/>
          </ac:spMkLst>
        </pc:spChg>
      </pc:sldChg>
      <pc:sldChg chg="modSp mod modAnim">
        <pc:chgData name="Jennifer Cupar" userId="9294558022_tp_box_2" providerId="OAuth2" clId="{837306A3-FD80-41F0-802B-C1B4AB8B3E40}" dt="2025-09-23T13:41:41.345" v="290"/>
        <pc:sldMkLst>
          <pc:docMk/>
          <pc:sldMk cId="2980230562" sldId="267"/>
        </pc:sldMkLst>
        <pc:spChg chg="mod">
          <ac:chgData name="Jennifer Cupar" userId="9294558022_tp_box_2" providerId="OAuth2" clId="{837306A3-FD80-41F0-802B-C1B4AB8B3E40}" dt="2025-09-23T13:40:58.894" v="283" actId="20577"/>
          <ac:spMkLst>
            <pc:docMk/>
            <pc:sldMk cId="2980230562" sldId="267"/>
            <ac:spMk id="3" creationId="{00000000-0000-0000-0000-000000000000}"/>
          </ac:spMkLst>
        </pc:spChg>
      </pc:sldChg>
      <pc:sldChg chg="modSp">
        <pc:chgData name="Jennifer Cupar" userId="9294558022_tp_box_2" providerId="OAuth2" clId="{837306A3-FD80-41F0-802B-C1B4AB8B3E40}" dt="2025-09-23T13:42:10.179" v="300" actId="20577"/>
        <pc:sldMkLst>
          <pc:docMk/>
          <pc:sldMk cId="62901916" sldId="357"/>
        </pc:sldMkLst>
        <pc:graphicFrameChg chg="mod">
          <ac:chgData name="Jennifer Cupar" userId="9294558022_tp_box_2" providerId="OAuth2" clId="{837306A3-FD80-41F0-802B-C1B4AB8B3E40}" dt="2025-09-23T13:42:10.179" v="300" actId="20577"/>
          <ac:graphicFrameMkLst>
            <pc:docMk/>
            <pc:sldMk cId="62901916" sldId="357"/>
            <ac:graphicFrameMk id="14" creationId="{95007BFE-D549-4AED-B0FE-9B30E0F048B8}"/>
          </ac:graphicFrameMkLst>
        </pc:graphicFrameChg>
      </pc:sldChg>
      <pc:sldChg chg="modSp mod">
        <pc:chgData name="Jennifer Cupar" userId="9294558022_tp_box_2" providerId="OAuth2" clId="{837306A3-FD80-41F0-802B-C1B4AB8B3E40}" dt="2025-09-23T13:41:55.986" v="297" actId="1076"/>
        <pc:sldMkLst>
          <pc:docMk/>
          <pc:sldMk cId="3990033322" sldId="363"/>
        </pc:sldMkLst>
        <pc:spChg chg="mod">
          <ac:chgData name="Jennifer Cupar" userId="9294558022_tp_box_2" providerId="OAuth2" clId="{837306A3-FD80-41F0-802B-C1B4AB8B3E40}" dt="2025-09-23T13:41:55.986" v="297" actId="1076"/>
          <ac:spMkLst>
            <pc:docMk/>
            <pc:sldMk cId="3990033322" sldId="363"/>
            <ac:spMk id="4" creationId="{16457DF5-3DA8-7F4B-9DAF-379B0C177054}"/>
          </ac:spMkLst>
        </pc:spChg>
      </pc:sldChg>
      <pc:sldChg chg="modSp mod">
        <pc:chgData name="Jennifer Cupar" userId="9294558022_tp_box_2" providerId="OAuth2" clId="{837306A3-FD80-41F0-802B-C1B4AB8B3E40}" dt="2025-09-23T13:12:29.270" v="51" actId="20577"/>
        <pc:sldMkLst>
          <pc:docMk/>
          <pc:sldMk cId="3043388990" sldId="403"/>
        </pc:sldMkLst>
        <pc:spChg chg="mod">
          <ac:chgData name="Jennifer Cupar" userId="9294558022_tp_box_2" providerId="OAuth2" clId="{837306A3-FD80-41F0-802B-C1B4AB8B3E40}" dt="2025-09-23T13:12:29.270" v="51" actId="20577"/>
          <ac:spMkLst>
            <pc:docMk/>
            <pc:sldMk cId="3043388990" sldId="403"/>
            <ac:spMk id="3" creationId="{A738591C-63C5-B364-58C4-DE9185CE676B}"/>
          </ac:spMkLst>
        </pc:spChg>
      </pc:sldChg>
      <pc:sldChg chg="modSp mod">
        <pc:chgData name="Jennifer Cupar" userId="9294558022_tp_box_2" providerId="OAuth2" clId="{837306A3-FD80-41F0-802B-C1B4AB8B3E40}" dt="2025-09-23T13:40:30.252" v="235" actId="20577"/>
        <pc:sldMkLst>
          <pc:docMk/>
          <pc:sldMk cId="4039455276" sldId="405"/>
        </pc:sldMkLst>
        <pc:spChg chg="mod">
          <ac:chgData name="Jennifer Cupar" userId="9294558022_tp_box_2" providerId="OAuth2" clId="{837306A3-FD80-41F0-802B-C1B4AB8B3E40}" dt="2025-09-23T13:40:30.252" v="235" actId="20577"/>
          <ac:spMkLst>
            <pc:docMk/>
            <pc:sldMk cId="4039455276" sldId="405"/>
            <ac:spMk id="2" creationId="{DF9D2B48-64B6-E93D-6D3D-4AB5FC6CCBB0}"/>
          </ac:spMkLst>
        </pc:spChg>
      </pc:sldChg>
      <pc:sldChg chg="modSp mod">
        <pc:chgData name="Jennifer Cupar" userId="9294558022_tp_box_2" providerId="OAuth2" clId="{837306A3-FD80-41F0-802B-C1B4AB8B3E40}" dt="2025-09-23T13:12:04.211" v="48" actId="14100"/>
        <pc:sldMkLst>
          <pc:docMk/>
          <pc:sldMk cId="3370494842" sldId="410"/>
        </pc:sldMkLst>
        <pc:spChg chg="mod">
          <ac:chgData name="Jennifer Cupar" userId="9294558022_tp_box_2" providerId="OAuth2" clId="{837306A3-FD80-41F0-802B-C1B4AB8B3E40}" dt="2025-09-23T13:12:04.211" v="48" actId="14100"/>
          <ac:spMkLst>
            <pc:docMk/>
            <pc:sldMk cId="3370494842" sldId="410"/>
            <ac:spMk id="2" creationId="{2AA65379-D952-0CED-710E-9F2B119388FA}"/>
          </ac:spMkLst>
        </pc:spChg>
      </pc:sldChg>
      <pc:sldChg chg="addSp delSp modSp new mod setBg modAnim">
        <pc:chgData name="Jennifer Cupar" userId="9294558022_tp_box_2" providerId="OAuth2" clId="{837306A3-FD80-41F0-802B-C1B4AB8B3E40}" dt="2025-09-23T13:14:49.450" v="85" actId="207"/>
        <pc:sldMkLst>
          <pc:docMk/>
          <pc:sldMk cId="3659308026" sldId="414"/>
        </pc:sldMkLst>
        <pc:spChg chg="del">
          <ac:chgData name="Jennifer Cupar" userId="9294558022_tp_box_2" providerId="OAuth2" clId="{837306A3-FD80-41F0-802B-C1B4AB8B3E40}" dt="2025-09-23T13:12:41.924" v="53" actId="478"/>
          <ac:spMkLst>
            <pc:docMk/>
            <pc:sldMk cId="3659308026" sldId="414"/>
            <ac:spMk id="2" creationId="{6FD6C14A-E13B-CDFA-AB9E-780322243E0F}"/>
          </ac:spMkLst>
        </pc:spChg>
        <pc:spChg chg="mod ord">
          <ac:chgData name="Jennifer Cupar" userId="9294558022_tp_box_2" providerId="OAuth2" clId="{837306A3-FD80-41F0-802B-C1B4AB8B3E40}" dt="2025-09-23T13:14:49.450" v="85" actId="207"/>
          <ac:spMkLst>
            <pc:docMk/>
            <pc:sldMk cId="3659308026" sldId="414"/>
            <ac:spMk id="3" creationId="{D1DB62BB-D7DB-7FCA-4A6D-CEF0970B91A1}"/>
          </ac:spMkLst>
        </pc:spChg>
        <pc:spChg chg="add mod">
          <ac:chgData name="Jennifer Cupar" userId="9294558022_tp_box_2" providerId="OAuth2" clId="{837306A3-FD80-41F0-802B-C1B4AB8B3E40}" dt="2025-09-23T13:14:22.682" v="81" actId="26606"/>
          <ac:spMkLst>
            <pc:docMk/>
            <pc:sldMk cId="3659308026" sldId="414"/>
            <ac:spMk id="8" creationId="{2B279CD3-64C7-1738-DF66-BEF22B359DDA}"/>
          </ac:spMkLst>
        </pc:spChg>
        <pc:spChg chg="add">
          <ac:chgData name="Jennifer Cupar" userId="9294558022_tp_box_2" providerId="OAuth2" clId="{837306A3-FD80-41F0-802B-C1B4AB8B3E40}" dt="2025-09-23T13:14:22.682" v="81" actId="26606"/>
          <ac:spMkLst>
            <pc:docMk/>
            <pc:sldMk cId="3659308026" sldId="414"/>
            <ac:spMk id="13" creationId="{7A203437-703A-4E00-A8C0-91D328D6C7C7}"/>
          </ac:spMkLst>
        </pc:spChg>
        <pc:spChg chg="add">
          <ac:chgData name="Jennifer Cupar" userId="9294558022_tp_box_2" providerId="OAuth2" clId="{837306A3-FD80-41F0-802B-C1B4AB8B3E40}" dt="2025-09-23T13:14:22.682" v="81" actId="26606"/>
          <ac:spMkLst>
            <pc:docMk/>
            <pc:sldMk cId="3659308026" sldId="414"/>
            <ac:spMk id="15" creationId="{CD84038B-4A56-439B-A184-79B2D4506692}"/>
          </ac:spMkLst>
        </pc:spChg>
        <pc:spChg chg="add">
          <ac:chgData name="Jennifer Cupar" userId="9294558022_tp_box_2" providerId="OAuth2" clId="{837306A3-FD80-41F0-802B-C1B4AB8B3E40}" dt="2025-09-23T13:14:22.682" v="81" actId="26606"/>
          <ac:spMkLst>
            <pc:docMk/>
            <pc:sldMk cId="3659308026" sldId="414"/>
            <ac:spMk id="17" creationId="{4F96EE13-2C4D-4262-812E-DDE5FC35F0AD}"/>
          </ac:spMkLst>
        </pc:spChg>
        <pc:picChg chg="add mod">
          <ac:chgData name="Jennifer Cupar" userId="9294558022_tp_box_2" providerId="OAuth2" clId="{837306A3-FD80-41F0-802B-C1B4AB8B3E40}" dt="2025-09-23T13:14:22.682" v="81" actId="26606"/>
          <ac:picMkLst>
            <pc:docMk/>
            <pc:sldMk cId="3659308026" sldId="414"/>
            <ac:picMk id="5" creationId="{E09FD8BC-58C6-2EC9-5838-006D95E150B6}"/>
          </ac:picMkLst>
        </pc:picChg>
        <pc:picChg chg="add mod">
          <ac:chgData name="Jennifer Cupar" userId="9294558022_tp_box_2" providerId="OAuth2" clId="{837306A3-FD80-41F0-802B-C1B4AB8B3E40}" dt="2025-09-23T13:14:22.682" v="81" actId="26606"/>
          <ac:picMkLst>
            <pc:docMk/>
            <pc:sldMk cId="3659308026" sldId="414"/>
            <ac:picMk id="7" creationId="{592278EA-AF1C-5FDE-663F-70C430073A3E}"/>
          </ac:picMkLst>
        </pc:picChg>
      </pc:sldChg>
      <pc:sldChg chg="addSp delSp modSp new mod setBg">
        <pc:chgData name="Jennifer Cupar" userId="9294558022_tp_box_2" providerId="OAuth2" clId="{837306A3-FD80-41F0-802B-C1B4AB8B3E40}" dt="2025-09-23T13:16:29.252" v="186" actId="26606"/>
        <pc:sldMkLst>
          <pc:docMk/>
          <pc:sldMk cId="2599798759" sldId="415"/>
        </pc:sldMkLst>
        <pc:spChg chg="mod">
          <ac:chgData name="Jennifer Cupar" userId="9294558022_tp_box_2" providerId="OAuth2" clId="{837306A3-FD80-41F0-802B-C1B4AB8B3E40}" dt="2025-09-23T13:16:29.252" v="186" actId="26606"/>
          <ac:spMkLst>
            <pc:docMk/>
            <pc:sldMk cId="2599798759" sldId="415"/>
            <ac:spMk id="2" creationId="{D1C47DEF-0615-B6FD-3A41-9D6BCC200538}"/>
          </ac:spMkLst>
        </pc:spChg>
        <pc:spChg chg="del mod">
          <ac:chgData name="Jennifer Cupar" userId="9294558022_tp_box_2" providerId="OAuth2" clId="{837306A3-FD80-41F0-802B-C1B4AB8B3E40}" dt="2025-09-23T13:16:29.252" v="186" actId="26606"/>
          <ac:spMkLst>
            <pc:docMk/>
            <pc:sldMk cId="2599798759" sldId="415"/>
            <ac:spMk id="3" creationId="{3E809A59-837A-10AE-4770-1EDF7C4AB8C9}"/>
          </ac:spMkLst>
        </pc:spChg>
        <pc:spChg chg="add">
          <ac:chgData name="Jennifer Cupar" userId="9294558022_tp_box_2" providerId="OAuth2" clId="{837306A3-FD80-41F0-802B-C1B4AB8B3E40}" dt="2025-09-23T13:16:29.252" v="186" actId="26606"/>
          <ac:spMkLst>
            <pc:docMk/>
            <pc:sldMk cId="2599798759" sldId="415"/>
            <ac:spMk id="9" creationId="{56E9B3E6-E277-4D68-BA48-9CB43FFBD6E2}"/>
          </ac:spMkLst>
        </pc:spChg>
        <pc:spChg chg="add">
          <ac:chgData name="Jennifer Cupar" userId="9294558022_tp_box_2" providerId="OAuth2" clId="{837306A3-FD80-41F0-802B-C1B4AB8B3E40}" dt="2025-09-23T13:16:29.252" v="186" actId="26606"/>
          <ac:spMkLst>
            <pc:docMk/>
            <pc:sldMk cId="2599798759" sldId="415"/>
            <ac:spMk id="16" creationId="{D5B0017B-2ECA-49AF-B397-DC140825DF8D}"/>
          </ac:spMkLst>
        </pc:spChg>
        <pc:grpChg chg="add">
          <ac:chgData name="Jennifer Cupar" userId="9294558022_tp_box_2" providerId="OAuth2" clId="{837306A3-FD80-41F0-802B-C1B4AB8B3E40}" dt="2025-09-23T13:16:29.252" v="186" actId="26606"/>
          <ac:grpSpMkLst>
            <pc:docMk/>
            <pc:sldMk cId="2599798759" sldId="415"/>
            <ac:grpSpMk id="11" creationId="{AE1C45F0-260A-458C-96ED-C1F6D2151219}"/>
          </ac:grpSpMkLst>
        </pc:grpChg>
        <pc:graphicFrameChg chg="add">
          <ac:chgData name="Jennifer Cupar" userId="9294558022_tp_box_2" providerId="OAuth2" clId="{837306A3-FD80-41F0-802B-C1B4AB8B3E40}" dt="2025-09-23T13:16:29.252" v="186" actId="26606"/>
          <ac:graphicFrameMkLst>
            <pc:docMk/>
            <pc:sldMk cId="2599798759" sldId="415"/>
            <ac:graphicFrameMk id="5" creationId="{8AFD38E2-EF77-4F28-E2FF-5DFFB76162AA}"/>
          </ac:graphicFrameMkLst>
        </pc:graphicFrameChg>
        <pc:cxnChg chg="add">
          <ac:chgData name="Jennifer Cupar" userId="9294558022_tp_box_2" providerId="OAuth2" clId="{837306A3-FD80-41F0-802B-C1B4AB8B3E40}" dt="2025-09-23T13:16:29.252" v="186" actId="26606"/>
          <ac:cxnSpMkLst>
            <pc:docMk/>
            <pc:sldMk cId="2599798759" sldId="415"/>
            <ac:cxnSpMk id="18" creationId="{6CF1BAF6-AD41-4082-B212-8A1F9A2E877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6B560-ECD8-4733-B773-0790380427D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3E7D3F0-EE3F-424C-817C-6995EA13A8BA}">
      <dgm:prSet/>
      <dgm:spPr/>
      <dgm:t>
        <a:bodyPr/>
        <a:lstStyle/>
        <a:p>
          <a:r>
            <a:rPr lang="en-US" dirty="0"/>
            <a:t>Learn how to structure your argument so that you emphasize points of strength</a:t>
          </a:r>
        </a:p>
      </dgm:t>
    </dgm:pt>
    <dgm:pt modelId="{C12E0C80-2E60-4BFF-96BD-673D9EE7E699}" type="parTrans" cxnId="{7DBD8F8F-FC6E-42CB-9B3D-998CD6DF8A8E}">
      <dgm:prSet/>
      <dgm:spPr/>
      <dgm:t>
        <a:bodyPr/>
        <a:lstStyle/>
        <a:p>
          <a:endParaRPr lang="en-US"/>
        </a:p>
      </dgm:t>
    </dgm:pt>
    <dgm:pt modelId="{E6CA512C-647C-4121-BBE3-B2D0D54720F2}" type="sibTrans" cxnId="{7DBD8F8F-FC6E-42CB-9B3D-998CD6DF8A8E}">
      <dgm:prSet/>
      <dgm:spPr/>
      <dgm:t>
        <a:bodyPr/>
        <a:lstStyle/>
        <a:p>
          <a:endParaRPr lang="en-US"/>
        </a:p>
      </dgm:t>
    </dgm:pt>
    <dgm:pt modelId="{1DC7485D-9301-4A9C-9773-EE1E6861D119}">
      <dgm:prSet/>
      <dgm:spPr/>
      <dgm:t>
        <a:bodyPr/>
        <a:lstStyle/>
        <a:p>
          <a:r>
            <a:rPr lang="en-US" dirty="0"/>
            <a:t>Learn how to craft persuasive point headings that lead the reader through your argument</a:t>
          </a:r>
        </a:p>
      </dgm:t>
    </dgm:pt>
    <dgm:pt modelId="{1F0CD775-69BA-47A3-AA76-11B25C94813F}" type="parTrans" cxnId="{69FAB243-97D8-469A-8A91-EB11EEBF4F59}">
      <dgm:prSet/>
      <dgm:spPr/>
      <dgm:t>
        <a:bodyPr/>
        <a:lstStyle/>
        <a:p>
          <a:endParaRPr lang="en-US"/>
        </a:p>
      </dgm:t>
    </dgm:pt>
    <dgm:pt modelId="{1355FBDB-92EF-4EC4-9D29-639A28BFCD51}" type="sibTrans" cxnId="{69FAB243-97D8-469A-8A91-EB11EEBF4F59}">
      <dgm:prSet/>
      <dgm:spPr/>
      <dgm:t>
        <a:bodyPr/>
        <a:lstStyle/>
        <a:p>
          <a:endParaRPr lang="en-US"/>
        </a:p>
      </dgm:t>
    </dgm:pt>
    <dgm:pt modelId="{8D931E6D-86B2-304E-88BA-62F682A2713A}" type="pres">
      <dgm:prSet presAssocID="{E616B560-ECD8-4733-B773-0790380427D2}" presName="hierChild1" presStyleCnt="0">
        <dgm:presLayoutVars>
          <dgm:chPref val="1"/>
          <dgm:dir/>
          <dgm:animOne val="branch"/>
          <dgm:animLvl val="lvl"/>
          <dgm:resizeHandles/>
        </dgm:presLayoutVars>
      </dgm:prSet>
      <dgm:spPr/>
    </dgm:pt>
    <dgm:pt modelId="{06CBD618-3220-D247-A329-49C59D842C20}" type="pres">
      <dgm:prSet presAssocID="{B3E7D3F0-EE3F-424C-817C-6995EA13A8BA}" presName="hierRoot1" presStyleCnt="0"/>
      <dgm:spPr/>
    </dgm:pt>
    <dgm:pt modelId="{66CC293F-E1AF-B947-B5DE-B662738A1D54}" type="pres">
      <dgm:prSet presAssocID="{B3E7D3F0-EE3F-424C-817C-6995EA13A8BA}" presName="composite" presStyleCnt="0"/>
      <dgm:spPr/>
    </dgm:pt>
    <dgm:pt modelId="{F98A4B64-0EA9-C146-A0D3-9ECCBBA92267}" type="pres">
      <dgm:prSet presAssocID="{B3E7D3F0-EE3F-424C-817C-6995EA13A8BA}" presName="background" presStyleLbl="node0" presStyleIdx="0" presStyleCnt="2"/>
      <dgm:spPr/>
    </dgm:pt>
    <dgm:pt modelId="{3419601B-E096-7D49-B5D4-8D7B6BF9B717}" type="pres">
      <dgm:prSet presAssocID="{B3E7D3F0-EE3F-424C-817C-6995EA13A8BA}" presName="text" presStyleLbl="fgAcc0" presStyleIdx="0" presStyleCnt="2">
        <dgm:presLayoutVars>
          <dgm:chPref val="3"/>
        </dgm:presLayoutVars>
      </dgm:prSet>
      <dgm:spPr/>
    </dgm:pt>
    <dgm:pt modelId="{4E480C94-9153-9C49-9C13-8C8D9C2D9882}" type="pres">
      <dgm:prSet presAssocID="{B3E7D3F0-EE3F-424C-817C-6995EA13A8BA}" presName="hierChild2" presStyleCnt="0"/>
      <dgm:spPr/>
    </dgm:pt>
    <dgm:pt modelId="{75BD0CB0-65C0-0345-BF31-AF5DB72E30C3}" type="pres">
      <dgm:prSet presAssocID="{1DC7485D-9301-4A9C-9773-EE1E6861D119}" presName="hierRoot1" presStyleCnt="0"/>
      <dgm:spPr/>
    </dgm:pt>
    <dgm:pt modelId="{4528446C-381F-DB4D-A8BB-E8FA8E124E2D}" type="pres">
      <dgm:prSet presAssocID="{1DC7485D-9301-4A9C-9773-EE1E6861D119}" presName="composite" presStyleCnt="0"/>
      <dgm:spPr/>
    </dgm:pt>
    <dgm:pt modelId="{14299D57-093B-B24E-90E8-9870A94A8076}" type="pres">
      <dgm:prSet presAssocID="{1DC7485D-9301-4A9C-9773-EE1E6861D119}" presName="background" presStyleLbl="node0" presStyleIdx="1" presStyleCnt="2"/>
      <dgm:spPr/>
    </dgm:pt>
    <dgm:pt modelId="{6CDB65F2-5B28-8140-A7D6-FABC9E036BC1}" type="pres">
      <dgm:prSet presAssocID="{1DC7485D-9301-4A9C-9773-EE1E6861D119}" presName="text" presStyleLbl="fgAcc0" presStyleIdx="1" presStyleCnt="2">
        <dgm:presLayoutVars>
          <dgm:chPref val="3"/>
        </dgm:presLayoutVars>
      </dgm:prSet>
      <dgm:spPr/>
    </dgm:pt>
    <dgm:pt modelId="{4101FF09-3E46-7C47-9F3F-E2378317EA20}" type="pres">
      <dgm:prSet presAssocID="{1DC7485D-9301-4A9C-9773-EE1E6861D119}" presName="hierChild2" presStyleCnt="0"/>
      <dgm:spPr/>
    </dgm:pt>
  </dgm:ptLst>
  <dgm:cxnLst>
    <dgm:cxn modelId="{8CB51810-619F-424D-9878-4C49B749D838}" type="presOf" srcId="{E616B560-ECD8-4733-B773-0790380427D2}" destId="{8D931E6D-86B2-304E-88BA-62F682A2713A}" srcOrd="0" destOrd="0" presId="urn:microsoft.com/office/officeart/2005/8/layout/hierarchy1"/>
    <dgm:cxn modelId="{69FAB243-97D8-469A-8A91-EB11EEBF4F59}" srcId="{E616B560-ECD8-4733-B773-0790380427D2}" destId="{1DC7485D-9301-4A9C-9773-EE1E6861D119}" srcOrd="1" destOrd="0" parTransId="{1F0CD775-69BA-47A3-AA76-11B25C94813F}" sibTransId="{1355FBDB-92EF-4EC4-9D29-639A28BFCD51}"/>
    <dgm:cxn modelId="{7DBD8F8F-FC6E-42CB-9B3D-998CD6DF8A8E}" srcId="{E616B560-ECD8-4733-B773-0790380427D2}" destId="{B3E7D3F0-EE3F-424C-817C-6995EA13A8BA}" srcOrd="0" destOrd="0" parTransId="{C12E0C80-2E60-4BFF-96BD-673D9EE7E699}" sibTransId="{E6CA512C-647C-4121-BBE3-B2D0D54720F2}"/>
    <dgm:cxn modelId="{A98E4A91-B67A-1D43-B16E-D10B57CD8B50}" type="presOf" srcId="{B3E7D3F0-EE3F-424C-817C-6995EA13A8BA}" destId="{3419601B-E096-7D49-B5D4-8D7B6BF9B717}" srcOrd="0" destOrd="0" presId="urn:microsoft.com/office/officeart/2005/8/layout/hierarchy1"/>
    <dgm:cxn modelId="{66B105E2-2E0D-4942-BDF9-7CCAB184133F}" type="presOf" srcId="{1DC7485D-9301-4A9C-9773-EE1E6861D119}" destId="{6CDB65F2-5B28-8140-A7D6-FABC9E036BC1}" srcOrd="0" destOrd="0" presId="urn:microsoft.com/office/officeart/2005/8/layout/hierarchy1"/>
    <dgm:cxn modelId="{5D11DC4C-6E18-4045-A89F-1243D4DA1D26}" type="presParOf" srcId="{8D931E6D-86B2-304E-88BA-62F682A2713A}" destId="{06CBD618-3220-D247-A329-49C59D842C20}" srcOrd="0" destOrd="0" presId="urn:microsoft.com/office/officeart/2005/8/layout/hierarchy1"/>
    <dgm:cxn modelId="{B42D22C1-174B-8743-A770-A6734E4172F9}" type="presParOf" srcId="{06CBD618-3220-D247-A329-49C59D842C20}" destId="{66CC293F-E1AF-B947-B5DE-B662738A1D54}" srcOrd="0" destOrd="0" presId="urn:microsoft.com/office/officeart/2005/8/layout/hierarchy1"/>
    <dgm:cxn modelId="{C2328D76-73DE-6C4A-A091-652670ABB783}" type="presParOf" srcId="{66CC293F-E1AF-B947-B5DE-B662738A1D54}" destId="{F98A4B64-0EA9-C146-A0D3-9ECCBBA92267}" srcOrd="0" destOrd="0" presId="urn:microsoft.com/office/officeart/2005/8/layout/hierarchy1"/>
    <dgm:cxn modelId="{00F1CDD3-FE6D-4649-A2BE-89183E4AD677}" type="presParOf" srcId="{66CC293F-E1AF-B947-B5DE-B662738A1D54}" destId="{3419601B-E096-7D49-B5D4-8D7B6BF9B717}" srcOrd="1" destOrd="0" presId="urn:microsoft.com/office/officeart/2005/8/layout/hierarchy1"/>
    <dgm:cxn modelId="{0159481D-7B38-1841-BE0C-80A132ADA48F}" type="presParOf" srcId="{06CBD618-3220-D247-A329-49C59D842C20}" destId="{4E480C94-9153-9C49-9C13-8C8D9C2D9882}" srcOrd="1" destOrd="0" presId="urn:microsoft.com/office/officeart/2005/8/layout/hierarchy1"/>
    <dgm:cxn modelId="{29F9538D-A790-AE40-9ABB-3EC40D4790AE}" type="presParOf" srcId="{8D931E6D-86B2-304E-88BA-62F682A2713A}" destId="{75BD0CB0-65C0-0345-BF31-AF5DB72E30C3}" srcOrd="1" destOrd="0" presId="urn:microsoft.com/office/officeart/2005/8/layout/hierarchy1"/>
    <dgm:cxn modelId="{A101D949-03EA-904B-A01D-6F096E23F2BC}" type="presParOf" srcId="{75BD0CB0-65C0-0345-BF31-AF5DB72E30C3}" destId="{4528446C-381F-DB4D-A8BB-E8FA8E124E2D}" srcOrd="0" destOrd="0" presId="urn:microsoft.com/office/officeart/2005/8/layout/hierarchy1"/>
    <dgm:cxn modelId="{2F28318F-3389-DF44-A4DB-4405B0EAD0DA}" type="presParOf" srcId="{4528446C-381F-DB4D-A8BB-E8FA8E124E2D}" destId="{14299D57-093B-B24E-90E8-9870A94A8076}" srcOrd="0" destOrd="0" presId="urn:microsoft.com/office/officeart/2005/8/layout/hierarchy1"/>
    <dgm:cxn modelId="{E105A7AA-12D1-B942-875E-45CFA1E4E80D}" type="presParOf" srcId="{4528446C-381F-DB4D-A8BB-E8FA8E124E2D}" destId="{6CDB65F2-5B28-8140-A7D6-FABC9E036BC1}" srcOrd="1" destOrd="0" presId="urn:microsoft.com/office/officeart/2005/8/layout/hierarchy1"/>
    <dgm:cxn modelId="{E6DF51B5-00F1-744A-93A3-9925D3C8A940}" type="presParOf" srcId="{75BD0CB0-65C0-0345-BF31-AF5DB72E30C3}" destId="{4101FF09-3E46-7C47-9F3F-E2378317EA2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67DD3-9003-46DD-B6BA-10604292508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DD0A68C-E1B3-407C-8581-B4F777B5E38F}">
      <dgm:prSet/>
      <dgm:spPr/>
      <dgm:t>
        <a:bodyPr/>
        <a:lstStyle/>
        <a:p>
          <a:r>
            <a:rPr lang="en-US"/>
            <a:t>First section</a:t>
          </a:r>
        </a:p>
      </dgm:t>
    </dgm:pt>
    <dgm:pt modelId="{B640419D-8B23-41D1-8881-E95E817E5104}" type="parTrans" cxnId="{A41DD226-706D-43D2-A716-FAB9CF1958EF}">
      <dgm:prSet/>
      <dgm:spPr/>
      <dgm:t>
        <a:bodyPr/>
        <a:lstStyle/>
        <a:p>
          <a:endParaRPr lang="en-US"/>
        </a:p>
      </dgm:t>
    </dgm:pt>
    <dgm:pt modelId="{55BC2F83-E4A9-4496-B885-0C1FD63D1063}" type="sibTrans" cxnId="{A41DD226-706D-43D2-A716-FAB9CF1958EF}">
      <dgm:prSet/>
      <dgm:spPr/>
      <dgm:t>
        <a:bodyPr/>
        <a:lstStyle/>
        <a:p>
          <a:endParaRPr lang="en-US"/>
        </a:p>
      </dgm:t>
    </dgm:pt>
    <dgm:pt modelId="{D1760521-7202-4881-A939-20DF82C0C912}">
      <dgm:prSet/>
      <dgm:spPr/>
      <dgm:t>
        <a:bodyPr/>
        <a:lstStyle/>
        <a:p>
          <a:r>
            <a:rPr lang="en-US"/>
            <a:t>First paragraph</a:t>
          </a:r>
        </a:p>
      </dgm:t>
    </dgm:pt>
    <dgm:pt modelId="{F09982D1-DBF5-474A-B247-8AD3554D8D8E}" type="parTrans" cxnId="{DF764EB8-BB52-428C-A4E9-F4B424FB623F}">
      <dgm:prSet/>
      <dgm:spPr/>
      <dgm:t>
        <a:bodyPr/>
        <a:lstStyle/>
        <a:p>
          <a:endParaRPr lang="en-US"/>
        </a:p>
      </dgm:t>
    </dgm:pt>
    <dgm:pt modelId="{1571836B-50A0-4013-8949-50F305D267CA}" type="sibTrans" cxnId="{DF764EB8-BB52-428C-A4E9-F4B424FB623F}">
      <dgm:prSet/>
      <dgm:spPr/>
      <dgm:t>
        <a:bodyPr/>
        <a:lstStyle/>
        <a:p>
          <a:endParaRPr lang="en-US"/>
        </a:p>
      </dgm:t>
    </dgm:pt>
    <dgm:pt modelId="{0F48BFAA-0000-411E-BF88-EBB1D5FD6892}">
      <dgm:prSet/>
      <dgm:spPr/>
      <dgm:t>
        <a:bodyPr/>
        <a:lstStyle/>
        <a:p>
          <a:r>
            <a:rPr lang="en-US"/>
            <a:t>First sentence</a:t>
          </a:r>
        </a:p>
      </dgm:t>
    </dgm:pt>
    <dgm:pt modelId="{E1F9CDF8-882F-4407-ACA2-17E973BD1056}" type="parTrans" cxnId="{6BCA78B2-A73B-4710-B5EC-2A7D8433FAB3}">
      <dgm:prSet/>
      <dgm:spPr/>
      <dgm:t>
        <a:bodyPr/>
        <a:lstStyle/>
        <a:p>
          <a:endParaRPr lang="en-US"/>
        </a:p>
      </dgm:t>
    </dgm:pt>
    <dgm:pt modelId="{8E5D7EF9-75E3-4A77-A83A-B80826A3C746}" type="sibTrans" cxnId="{6BCA78B2-A73B-4710-B5EC-2A7D8433FAB3}">
      <dgm:prSet/>
      <dgm:spPr/>
      <dgm:t>
        <a:bodyPr/>
        <a:lstStyle/>
        <a:p>
          <a:endParaRPr lang="en-US"/>
        </a:p>
      </dgm:t>
    </dgm:pt>
    <dgm:pt modelId="{20944359-6823-405F-AD3D-9943402A2E3B}" type="pres">
      <dgm:prSet presAssocID="{B2267DD3-9003-46DD-B6BA-10604292508B}" presName="hierChild1" presStyleCnt="0">
        <dgm:presLayoutVars>
          <dgm:chPref val="1"/>
          <dgm:dir/>
          <dgm:animOne val="branch"/>
          <dgm:animLvl val="lvl"/>
          <dgm:resizeHandles/>
        </dgm:presLayoutVars>
      </dgm:prSet>
      <dgm:spPr/>
    </dgm:pt>
    <dgm:pt modelId="{D5B28969-60EF-4883-AD33-4ED490B12308}" type="pres">
      <dgm:prSet presAssocID="{2DD0A68C-E1B3-407C-8581-B4F777B5E38F}" presName="hierRoot1" presStyleCnt="0"/>
      <dgm:spPr/>
    </dgm:pt>
    <dgm:pt modelId="{DBAE6931-B542-4D63-A9F1-F6F689369E30}" type="pres">
      <dgm:prSet presAssocID="{2DD0A68C-E1B3-407C-8581-B4F777B5E38F}" presName="composite" presStyleCnt="0"/>
      <dgm:spPr/>
    </dgm:pt>
    <dgm:pt modelId="{F4A7041F-AB22-4650-B0C3-432E40C3BE7C}" type="pres">
      <dgm:prSet presAssocID="{2DD0A68C-E1B3-407C-8581-B4F777B5E38F}" presName="background" presStyleLbl="node0" presStyleIdx="0" presStyleCnt="3"/>
      <dgm:spPr/>
    </dgm:pt>
    <dgm:pt modelId="{E8832243-0CBF-4280-94DB-5539C84C192F}" type="pres">
      <dgm:prSet presAssocID="{2DD0A68C-E1B3-407C-8581-B4F777B5E38F}" presName="text" presStyleLbl="fgAcc0" presStyleIdx="0" presStyleCnt="3">
        <dgm:presLayoutVars>
          <dgm:chPref val="3"/>
        </dgm:presLayoutVars>
      </dgm:prSet>
      <dgm:spPr/>
    </dgm:pt>
    <dgm:pt modelId="{D1F8AC18-53F8-4A1D-9E10-0A662C31A036}" type="pres">
      <dgm:prSet presAssocID="{2DD0A68C-E1B3-407C-8581-B4F777B5E38F}" presName="hierChild2" presStyleCnt="0"/>
      <dgm:spPr/>
    </dgm:pt>
    <dgm:pt modelId="{FA1F3B79-4D1E-4AFC-A47A-0CB140C1BE4F}" type="pres">
      <dgm:prSet presAssocID="{D1760521-7202-4881-A939-20DF82C0C912}" presName="hierRoot1" presStyleCnt="0"/>
      <dgm:spPr/>
    </dgm:pt>
    <dgm:pt modelId="{7467D422-6766-4C60-A642-C763BCB98ED8}" type="pres">
      <dgm:prSet presAssocID="{D1760521-7202-4881-A939-20DF82C0C912}" presName="composite" presStyleCnt="0"/>
      <dgm:spPr/>
    </dgm:pt>
    <dgm:pt modelId="{E5FDF7E7-F4BB-4957-AFBC-BFB56C5FE0D5}" type="pres">
      <dgm:prSet presAssocID="{D1760521-7202-4881-A939-20DF82C0C912}" presName="background" presStyleLbl="node0" presStyleIdx="1" presStyleCnt="3"/>
      <dgm:spPr/>
    </dgm:pt>
    <dgm:pt modelId="{E173B8C4-872F-4752-86AF-DAA9379CFC04}" type="pres">
      <dgm:prSet presAssocID="{D1760521-7202-4881-A939-20DF82C0C912}" presName="text" presStyleLbl="fgAcc0" presStyleIdx="1" presStyleCnt="3">
        <dgm:presLayoutVars>
          <dgm:chPref val="3"/>
        </dgm:presLayoutVars>
      </dgm:prSet>
      <dgm:spPr/>
    </dgm:pt>
    <dgm:pt modelId="{6D6693F6-3446-4D68-8B8D-10F2653AE7BD}" type="pres">
      <dgm:prSet presAssocID="{D1760521-7202-4881-A939-20DF82C0C912}" presName="hierChild2" presStyleCnt="0"/>
      <dgm:spPr/>
    </dgm:pt>
    <dgm:pt modelId="{DF802539-6534-4283-851C-14476E886244}" type="pres">
      <dgm:prSet presAssocID="{0F48BFAA-0000-411E-BF88-EBB1D5FD6892}" presName="hierRoot1" presStyleCnt="0"/>
      <dgm:spPr/>
    </dgm:pt>
    <dgm:pt modelId="{96785228-717A-450A-BCE4-B35DDC684455}" type="pres">
      <dgm:prSet presAssocID="{0F48BFAA-0000-411E-BF88-EBB1D5FD6892}" presName="composite" presStyleCnt="0"/>
      <dgm:spPr/>
    </dgm:pt>
    <dgm:pt modelId="{1514D9AD-D0F6-411A-851D-004090FFBE1C}" type="pres">
      <dgm:prSet presAssocID="{0F48BFAA-0000-411E-BF88-EBB1D5FD6892}" presName="background" presStyleLbl="node0" presStyleIdx="2" presStyleCnt="3"/>
      <dgm:spPr/>
    </dgm:pt>
    <dgm:pt modelId="{50498227-1476-44DF-9428-588B13332E6A}" type="pres">
      <dgm:prSet presAssocID="{0F48BFAA-0000-411E-BF88-EBB1D5FD6892}" presName="text" presStyleLbl="fgAcc0" presStyleIdx="2" presStyleCnt="3">
        <dgm:presLayoutVars>
          <dgm:chPref val="3"/>
        </dgm:presLayoutVars>
      </dgm:prSet>
      <dgm:spPr/>
    </dgm:pt>
    <dgm:pt modelId="{9306BD2C-AF5D-41C2-BF12-D7DF74EFD767}" type="pres">
      <dgm:prSet presAssocID="{0F48BFAA-0000-411E-BF88-EBB1D5FD6892}" presName="hierChild2" presStyleCnt="0"/>
      <dgm:spPr/>
    </dgm:pt>
  </dgm:ptLst>
  <dgm:cxnLst>
    <dgm:cxn modelId="{3542F518-3E57-4759-864E-A606C1BF2578}" type="presOf" srcId="{D1760521-7202-4881-A939-20DF82C0C912}" destId="{E173B8C4-872F-4752-86AF-DAA9379CFC04}" srcOrd="0" destOrd="0" presId="urn:microsoft.com/office/officeart/2005/8/layout/hierarchy1"/>
    <dgm:cxn modelId="{A41DD226-706D-43D2-A716-FAB9CF1958EF}" srcId="{B2267DD3-9003-46DD-B6BA-10604292508B}" destId="{2DD0A68C-E1B3-407C-8581-B4F777B5E38F}" srcOrd="0" destOrd="0" parTransId="{B640419D-8B23-41D1-8881-E95E817E5104}" sibTransId="{55BC2F83-E4A9-4496-B885-0C1FD63D1063}"/>
    <dgm:cxn modelId="{16A05C60-6756-495D-B5C8-0ADF4FC2F577}" type="presOf" srcId="{2DD0A68C-E1B3-407C-8581-B4F777B5E38F}" destId="{E8832243-0CBF-4280-94DB-5539C84C192F}" srcOrd="0" destOrd="0" presId="urn:microsoft.com/office/officeart/2005/8/layout/hierarchy1"/>
    <dgm:cxn modelId="{B49DF77A-47B0-4561-B652-D0EA1CA58DD2}" type="presOf" srcId="{0F48BFAA-0000-411E-BF88-EBB1D5FD6892}" destId="{50498227-1476-44DF-9428-588B13332E6A}" srcOrd="0" destOrd="0" presId="urn:microsoft.com/office/officeart/2005/8/layout/hierarchy1"/>
    <dgm:cxn modelId="{6B01CD7D-19B0-445A-9090-3D16C59F0EF6}" type="presOf" srcId="{B2267DD3-9003-46DD-B6BA-10604292508B}" destId="{20944359-6823-405F-AD3D-9943402A2E3B}" srcOrd="0" destOrd="0" presId="urn:microsoft.com/office/officeart/2005/8/layout/hierarchy1"/>
    <dgm:cxn modelId="{6BCA78B2-A73B-4710-B5EC-2A7D8433FAB3}" srcId="{B2267DD3-9003-46DD-B6BA-10604292508B}" destId="{0F48BFAA-0000-411E-BF88-EBB1D5FD6892}" srcOrd="2" destOrd="0" parTransId="{E1F9CDF8-882F-4407-ACA2-17E973BD1056}" sibTransId="{8E5D7EF9-75E3-4A77-A83A-B80826A3C746}"/>
    <dgm:cxn modelId="{DF764EB8-BB52-428C-A4E9-F4B424FB623F}" srcId="{B2267DD3-9003-46DD-B6BA-10604292508B}" destId="{D1760521-7202-4881-A939-20DF82C0C912}" srcOrd="1" destOrd="0" parTransId="{F09982D1-DBF5-474A-B247-8AD3554D8D8E}" sibTransId="{1571836B-50A0-4013-8949-50F305D267CA}"/>
    <dgm:cxn modelId="{E7679693-01A5-4EC4-AFCF-AD6776064947}" type="presParOf" srcId="{20944359-6823-405F-AD3D-9943402A2E3B}" destId="{D5B28969-60EF-4883-AD33-4ED490B12308}" srcOrd="0" destOrd="0" presId="urn:microsoft.com/office/officeart/2005/8/layout/hierarchy1"/>
    <dgm:cxn modelId="{D2EAABDE-DDA5-4BE5-92A8-E42B735E3795}" type="presParOf" srcId="{D5B28969-60EF-4883-AD33-4ED490B12308}" destId="{DBAE6931-B542-4D63-A9F1-F6F689369E30}" srcOrd="0" destOrd="0" presId="urn:microsoft.com/office/officeart/2005/8/layout/hierarchy1"/>
    <dgm:cxn modelId="{175FE6DB-4498-4A17-B5C5-C00898A81DBE}" type="presParOf" srcId="{DBAE6931-B542-4D63-A9F1-F6F689369E30}" destId="{F4A7041F-AB22-4650-B0C3-432E40C3BE7C}" srcOrd="0" destOrd="0" presId="urn:microsoft.com/office/officeart/2005/8/layout/hierarchy1"/>
    <dgm:cxn modelId="{974EC676-0B1A-4294-A7A7-189F61A2E101}" type="presParOf" srcId="{DBAE6931-B542-4D63-A9F1-F6F689369E30}" destId="{E8832243-0CBF-4280-94DB-5539C84C192F}" srcOrd="1" destOrd="0" presId="urn:microsoft.com/office/officeart/2005/8/layout/hierarchy1"/>
    <dgm:cxn modelId="{5BAC2466-13C7-43BF-B3F9-8BD5F7A0EC85}" type="presParOf" srcId="{D5B28969-60EF-4883-AD33-4ED490B12308}" destId="{D1F8AC18-53F8-4A1D-9E10-0A662C31A036}" srcOrd="1" destOrd="0" presId="urn:microsoft.com/office/officeart/2005/8/layout/hierarchy1"/>
    <dgm:cxn modelId="{C24673BA-D44E-48AA-85FE-7EE636764D09}" type="presParOf" srcId="{20944359-6823-405F-AD3D-9943402A2E3B}" destId="{FA1F3B79-4D1E-4AFC-A47A-0CB140C1BE4F}" srcOrd="1" destOrd="0" presId="urn:microsoft.com/office/officeart/2005/8/layout/hierarchy1"/>
    <dgm:cxn modelId="{EC0BA7C1-DDB1-40A4-839D-9722EC0FA1E7}" type="presParOf" srcId="{FA1F3B79-4D1E-4AFC-A47A-0CB140C1BE4F}" destId="{7467D422-6766-4C60-A642-C763BCB98ED8}" srcOrd="0" destOrd="0" presId="urn:microsoft.com/office/officeart/2005/8/layout/hierarchy1"/>
    <dgm:cxn modelId="{1E580469-5C90-411B-AC6F-33810EB09D6B}" type="presParOf" srcId="{7467D422-6766-4C60-A642-C763BCB98ED8}" destId="{E5FDF7E7-F4BB-4957-AFBC-BFB56C5FE0D5}" srcOrd="0" destOrd="0" presId="urn:microsoft.com/office/officeart/2005/8/layout/hierarchy1"/>
    <dgm:cxn modelId="{9022F3B6-62A9-4FC9-9886-310E989D4F68}" type="presParOf" srcId="{7467D422-6766-4C60-A642-C763BCB98ED8}" destId="{E173B8C4-872F-4752-86AF-DAA9379CFC04}" srcOrd="1" destOrd="0" presId="urn:microsoft.com/office/officeart/2005/8/layout/hierarchy1"/>
    <dgm:cxn modelId="{46D911BB-4F3E-4CD6-893B-CF21063556EF}" type="presParOf" srcId="{FA1F3B79-4D1E-4AFC-A47A-0CB140C1BE4F}" destId="{6D6693F6-3446-4D68-8B8D-10F2653AE7BD}" srcOrd="1" destOrd="0" presId="urn:microsoft.com/office/officeart/2005/8/layout/hierarchy1"/>
    <dgm:cxn modelId="{42AAC580-9C52-4923-A67C-F764FE2A773C}" type="presParOf" srcId="{20944359-6823-405F-AD3D-9943402A2E3B}" destId="{DF802539-6534-4283-851C-14476E886244}" srcOrd="2" destOrd="0" presId="urn:microsoft.com/office/officeart/2005/8/layout/hierarchy1"/>
    <dgm:cxn modelId="{C4FC5BC6-E184-4F5D-90C7-199A164D2653}" type="presParOf" srcId="{DF802539-6534-4283-851C-14476E886244}" destId="{96785228-717A-450A-BCE4-B35DDC684455}" srcOrd="0" destOrd="0" presId="urn:microsoft.com/office/officeart/2005/8/layout/hierarchy1"/>
    <dgm:cxn modelId="{273DE348-52A2-47EE-B4E6-52E6CA552708}" type="presParOf" srcId="{96785228-717A-450A-BCE4-B35DDC684455}" destId="{1514D9AD-D0F6-411A-851D-004090FFBE1C}" srcOrd="0" destOrd="0" presId="urn:microsoft.com/office/officeart/2005/8/layout/hierarchy1"/>
    <dgm:cxn modelId="{735FC1A9-AE82-450E-AC57-D122BE4EB926}" type="presParOf" srcId="{96785228-717A-450A-BCE4-B35DDC684455}" destId="{50498227-1476-44DF-9428-588B13332E6A}" srcOrd="1" destOrd="0" presId="urn:microsoft.com/office/officeart/2005/8/layout/hierarchy1"/>
    <dgm:cxn modelId="{9F7D461C-A872-41AC-8F44-13A24C2F5C96}" type="presParOf" srcId="{DF802539-6534-4283-851C-14476E886244}" destId="{9306BD2C-AF5D-41C2-BF12-D7DF74EFD7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63F34-2357-4B4F-B499-1148FE86B8C7}" type="doc">
      <dgm:prSet loTypeId="urn:microsoft.com/office/officeart/2005/8/layout/vList5" loCatId="list" qsTypeId="urn:microsoft.com/office/officeart/2005/8/quickstyle/simple5" qsCatId="simple" csTypeId="urn:microsoft.com/office/officeart/2005/8/colors/colorful1" csCatId="colorful"/>
      <dgm:spPr/>
      <dgm:t>
        <a:bodyPr/>
        <a:lstStyle/>
        <a:p>
          <a:endParaRPr lang="en-US"/>
        </a:p>
      </dgm:t>
    </dgm:pt>
    <dgm:pt modelId="{52BDD8B1-9691-4340-83B9-6D2C37BDD12B}">
      <dgm:prSet/>
      <dgm:spPr/>
      <dgm:t>
        <a:bodyPr/>
        <a:lstStyle/>
        <a:p>
          <a:r>
            <a:rPr lang="en-US"/>
            <a:t>Conclusion</a:t>
          </a:r>
        </a:p>
      </dgm:t>
    </dgm:pt>
    <dgm:pt modelId="{BD4248F9-C873-42F8-B801-7690DAE74112}" type="parTrans" cxnId="{E2B4D294-8AF5-4148-A3B2-2D4BFC3ABDAB}">
      <dgm:prSet/>
      <dgm:spPr/>
      <dgm:t>
        <a:bodyPr/>
        <a:lstStyle/>
        <a:p>
          <a:endParaRPr lang="en-US"/>
        </a:p>
      </dgm:t>
    </dgm:pt>
    <dgm:pt modelId="{85189B01-E10E-4C79-9FE8-7816FD36D01E}" type="sibTrans" cxnId="{E2B4D294-8AF5-4148-A3B2-2D4BFC3ABDAB}">
      <dgm:prSet/>
      <dgm:spPr/>
      <dgm:t>
        <a:bodyPr/>
        <a:lstStyle/>
        <a:p>
          <a:endParaRPr lang="en-US"/>
        </a:p>
      </dgm:t>
    </dgm:pt>
    <dgm:pt modelId="{0B994B86-BC08-4239-B7FD-298C990E483D}">
      <dgm:prSet/>
      <dgm:spPr/>
      <dgm:t>
        <a:bodyPr/>
        <a:lstStyle/>
        <a:p>
          <a:r>
            <a:rPr lang="en-US"/>
            <a:t>Rule</a:t>
          </a:r>
        </a:p>
      </dgm:t>
    </dgm:pt>
    <dgm:pt modelId="{19F91E72-8356-48FC-8CE3-8A7F6BAA89CD}" type="parTrans" cxnId="{026B4760-0FBD-4101-BB3E-BFF855ECDA46}">
      <dgm:prSet/>
      <dgm:spPr/>
      <dgm:t>
        <a:bodyPr/>
        <a:lstStyle/>
        <a:p>
          <a:endParaRPr lang="en-US"/>
        </a:p>
      </dgm:t>
    </dgm:pt>
    <dgm:pt modelId="{A7D50DD8-1FB4-484E-BB5F-24D122B89B6D}" type="sibTrans" cxnId="{026B4760-0FBD-4101-BB3E-BFF855ECDA46}">
      <dgm:prSet/>
      <dgm:spPr/>
      <dgm:t>
        <a:bodyPr/>
        <a:lstStyle/>
        <a:p>
          <a:endParaRPr lang="en-US"/>
        </a:p>
      </dgm:t>
    </dgm:pt>
    <dgm:pt modelId="{4E34D320-8917-44D9-9362-A84B38BE4EFF}">
      <dgm:prSet/>
      <dgm:spPr/>
      <dgm:t>
        <a:bodyPr/>
        <a:lstStyle/>
        <a:p>
          <a:r>
            <a:rPr lang="en-US"/>
            <a:t>Explanation</a:t>
          </a:r>
        </a:p>
      </dgm:t>
    </dgm:pt>
    <dgm:pt modelId="{BBA045BA-BD73-423F-BEDA-FB217A9FAE07}" type="parTrans" cxnId="{3A67A8E9-B0F8-4997-8D48-2F791D252E87}">
      <dgm:prSet/>
      <dgm:spPr/>
      <dgm:t>
        <a:bodyPr/>
        <a:lstStyle/>
        <a:p>
          <a:endParaRPr lang="en-US"/>
        </a:p>
      </dgm:t>
    </dgm:pt>
    <dgm:pt modelId="{E2D0A66A-BEAE-48D9-A0FB-7B333D8EAF22}" type="sibTrans" cxnId="{3A67A8E9-B0F8-4997-8D48-2F791D252E87}">
      <dgm:prSet/>
      <dgm:spPr/>
      <dgm:t>
        <a:bodyPr/>
        <a:lstStyle/>
        <a:p>
          <a:endParaRPr lang="en-US"/>
        </a:p>
      </dgm:t>
    </dgm:pt>
    <dgm:pt modelId="{3C49314D-6EA3-4061-9DEF-1D4B5A43C3B4}">
      <dgm:prSet/>
      <dgm:spPr/>
      <dgm:t>
        <a:bodyPr/>
        <a:lstStyle/>
        <a:p>
          <a:r>
            <a:rPr lang="en-US"/>
            <a:t>Application</a:t>
          </a:r>
        </a:p>
      </dgm:t>
    </dgm:pt>
    <dgm:pt modelId="{B9CADFEB-F223-4C58-889E-5CB4F791423F}" type="parTrans" cxnId="{C648F7FC-358F-42AA-B3C2-47F2938EDBB9}">
      <dgm:prSet/>
      <dgm:spPr/>
      <dgm:t>
        <a:bodyPr/>
        <a:lstStyle/>
        <a:p>
          <a:endParaRPr lang="en-US"/>
        </a:p>
      </dgm:t>
    </dgm:pt>
    <dgm:pt modelId="{BDC16C47-8DEC-476A-9721-E854C3AE1DF5}" type="sibTrans" cxnId="{C648F7FC-358F-42AA-B3C2-47F2938EDBB9}">
      <dgm:prSet/>
      <dgm:spPr/>
      <dgm:t>
        <a:bodyPr/>
        <a:lstStyle/>
        <a:p>
          <a:endParaRPr lang="en-US"/>
        </a:p>
      </dgm:t>
    </dgm:pt>
    <dgm:pt modelId="{2C623989-F390-4898-9C52-397E222C5CCE}">
      <dgm:prSet/>
      <dgm:spPr/>
      <dgm:t>
        <a:bodyPr/>
        <a:lstStyle/>
        <a:p>
          <a:r>
            <a:rPr lang="en-US"/>
            <a:t>Conclusion</a:t>
          </a:r>
        </a:p>
      </dgm:t>
    </dgm:pt>
    <dgm:pt modelId="{7B5BFA7C-050C-4841-813D-22E9FF06EDCB}" type="parTrans" cxnId="{62B19991-B23B-4863-9910-116E11002296}">
      <dgm:prSet/>
      <dgm:spPr/>
      <dgm:t>
        <a:bodyPr/>
        <a:lstStyle/>
        <a:p>
          <a:endParaRPr lang="en-US"/>
        </a:p>
      </dgm:t>
    </dgm:pt>
    <dgm:pt modelId="{1137DE12-7FEA-40D7-B719-F686FDFA04B8}" type="sibTrans" cxnId="{62B19991-B23B-4863-9910-116E11002296}">
      <dgm:prSet/>
      <dgm:spPr/>
      <dgm:t>
        <a:bodyPr/>
        <a:lstStyle/>
        <a:p>
          <a:endParaRPr lang="en-US"/>
        </a:p>
      </dgm:t>
    </dgm:pt>
    <dgm:pt modelId="{1C5A1ABB-28E4-F946-93CF-A8F4FA874E9F}" type="pres">
      <dgm:prSet presAssocID="{8FA63F34-2357-4B4F-B499-1148FE86B8C7}" presName="Name0" presStyleCnt="0">
        <dgm:presLayoutVars>
          <dgm:dir/>
          <dgm:animLvl val="lvl"/>
          <dgm:resizeHandles val="exact"/>
        </dgm:presLayoutVars>
      </dgm:prSet>
      <dgm:spPr/>
    </dgm:pt>
    <dgm:pt modelId="{FD005F35-9779-F746-8175-B7CD942AF823}" type="pres">
      <dgm:prSet presAssocID="{52BDD8B1-9691-4340-83B9-6D2C37BDD12B}" presName="linNode" presStyleCnt="0"/>
      <dgm:spPr/>
    </dgm:pt>
    <dgm:pt modelId="{25E87162-95A6-5E44-8711-877E05A44696}" type="pres">
      <dgm:prSet presAssocID="{52BDD8B1-9691-4340-83B9-6D2C37BDD12B}" presName="parentText" presStyleLbl="node1" presStyleIdx="0" presStyleCnt="5">
        <dgm:presLayoutVars>
          <dgm:chMax val="1"/>
          <dgm:bulletEnabled val="1"/>
        </dgm:presLayoutVars>
      </dgm:prSet>
      <dgm:spPr/>
    </dgm:pt>
    <dgm:pt modelId="{54E14F95-48C7-CD4A-B4B6-D2EF04B6812D}" type="pres">
      <dgm:prSet presAssocID="{85189B01-E10E-4C79-9FE8-7816FD36D01E}" presName="sp" presStyleCnt="0"/>
      <dgm:spPr/>
    </dgm:pt>
    <dgm:pt modelId="{107D13D5-0CBF-C44F-BF91-554269D8AEA0}" type="pres">
      <dgm:prSet presAssocID="{0B994B86-BC08-4239-B7FD-298C990E483D}" presName="linNode" presStyleCnt="0"/>
      <dgm:spPr/>
    </dgm:pt>
    <dgm:pt modelId="{F8D0A47C-2BBC-A945-A532-ADD7DC25E198}" type="pres">
      <dgm:prSet presAssocID="{0B994B86-BC08-4239-B7FD-298C990E483D}" presName="parentText" presStyleLbl="node1" presStyleIdx="1" presStyleCnt="5">
        <dgm:presLayoutVars>
          <dgm:chMax val="1"/>
          <dgm:bulletEnabled val="1"/>
        </dgm:presLayoutVars>
      </dgm:prSet>
      <dgm:spPr/>
    </dgm:pt>
    <dgm:pt modelId="{E67F32A0-657B-2F4A-BF75-A3814F237900}" type="pres">
      <dgm:prSet presAssocID="{A7D50DD8-1FB4-484E-BB5F-24D122B89B6D}" presName="sp" presStyleCnt="0"/>
      <dgm:spPr/>
    </dgm:pt>
    <dgm:pt modelId="{2189AEB3-4139-9746-9A64-598CBC4379E0}" type="pres">
      <dgm:prSet presAssocID="{4E34D320-8917-44D9-9362-A84B38BE4EFF}" presName="linNode" presStyleCnt="0"/>
      <dgm:spPr/>
    </dgm:pt>
    <dgm:pt modelId="{6E4295AA-3097-F340-9E31-68D1D68838D1}" type="pres">
      <dgm:prSet presAssocID="{4E34D320-8917-44D9-9362-A84B38BE4EFF}" presName="parentText" presStyleLbl="node1" presStyleIdx="2" presStyleCnt="5">
        <dgm:presLayoutVars>
          <dgm:chMax val="1"/>
          <dgm:bulletEnabled val="1"/>
        </dgm:presLayoutVars>
      </dgm:prSet>
      <dgm:spPr/>
    </dgm:pt>
    <dgm:pt modelId="{FDDB4843-4205-E24B-8088-4BA591B378B0}" type="pres">
      <dgm:prSet presAssocID="{E2D0A66A-BEAE-48D9-A0FB-7B333D8EAF22}" presName="sp" presStyleCnt="0"/>
      <dgm:spPr/>
    </dgm:pt>
    <dgm:pt modelId="{5B259895-D085-3E4D-9FCA-4A20E44A8382}" type="pres">
      <dgm:prSet presAssocID="{3C49314D-6EA3-4061-9DEF-1D4B5A43C3B4}" presName="linNode" presStyleCnt="0"/>
      <dgm:spPr/>
    </dgm:pt>
    <dgm:pt modelId="{050864AA-DE07-1043-9AFA-FFE6CE3B6F47}" type="pres">
      <dgm:prSet presAssocID="{3C49314D-6EA3-4061-9DEF-1D4B5A43C3B4}" presName="parentText" presStyleLbl="node1" presStyleIdx="3" presStyleCnt="5">
        <dgm:presLayoutVars>
          <dgm:chMax val="1"/>
          <dgm:bulletEnabled val="1"/>
        </dgm:presLayoutVars>
      </dgm:prSet>
      <dgm:spPr/>
    </dgm:pt>
    <dgm:pt modelId="{248FC574-F368-6B4E-81AC-0F4DE2173658}" type="pres">
      <dgm:prSet presAssocID="{BDC16C47-8DEC-476A-9721-E854C3AE1DF5}" presName="sp" presStyleCnt="0"/>
      <dgm:spPr/>
    </dgm:pt>
    <dgm:pt modelId="{52B6FD2B-3FA3-6642-B93F-5037051F4C65}" type="pres">
      <dgm:prSet presAssocID="{2C623989-F390-4898-9C52-397E222C5CCE}" presName="linNode" presStyleCnt="0"/>
      <dgm:spPr/>
    </dgm:pt>
    <dgm:pt modelId="{09C8A02F-1CD2-C549-9D5F-3C1A968416F9}" type="pres">
      <dgm:prSet presAssocID="{2C623989-F390-4898-9C52-397E222C5CCE}" presName="parentText" presStyleLbl="node1" presStyleIdx="4" presStyleCnt="5">
        <dgm:presLayoutVars>
          <dgm:chMax val="1"/>
          <dgm:bulletEnabled val="1"/>
        </dgm:presLayoutVars>
      </dgm:prSet>
      <dgm:spPr/>
    </dgm:pt>
  </dgm:ptLst>
  <dgm:cxnLst>
    <dgm:cxn modelId="{686FD52B-4D6B-264C-896E-EA3A96F10F1C}" type="presOf" srcId="{3C49314D-6EA3-4061-9DEF-1D4B5A43C3B4}" destId="{050864AA-DE07-1043-9AFA-FFE6CE3B6F47}" srcOrd="0" destOrd="0" presId="urn:microsoft.com/office/officeart/2005/8/layout/vList5"/>
    <dgm:cxn modelId="{A824C630-D26F-A340-9285-7064E9872B2F}" type="presOf" srcId="{4E34D320-8917-44D9-9362-A84B38BE4EFF}" destId="{6E4295AA-3097-F340-9E31-68D1D68838D1}" srcOrd="0" destOrd="0" presId="urn:microsoft.com/office/officeart/2005/8/layout/vList5"/>
    <dgm:cxn modelId="{2EFFD035-1F64-8749-83CE-28914CF4E2AD}" type="presOf" srcId="{2C623989-F390-4898-9C52-397E222C5CCE}" destId="{09C8A02F-1CD2-C549-9D5F-3C1A968416F9}" srcOrd="0" destOrd="0" presId="urn:microsoft.com/office/officeart/2005/8/layout/vList5"/>
    <dgm:cxn modelId="{026B4760-0FBD-4101-BB3E-BFF855ECDA46}" srcId="{8FA63F34-2357-4B4F-B499-1148FE86B8C7}" destId="{0B994B86-BC08-4239-B7FD-298C990E483D}" srcOrd="1" destOrd="0" parTransId="{19F91E72-8356-48FC-8CE3-8A7F6BAA89CD}" sibTransId="{A7D50DD8-1FB4-484E-BB5F-24D122B89B6D}"/>
    <dgm:cxn modelId="{79ED7C73-1570-8844-AB5A-616A3E9FD381}" type="presOf" srcId="{0B994B86-BC08-4239-B7FD-298C990E483D}" destId="{F8D0A47C-2BBC-A945-A532-ADD7DC25E198}" srcOrd="0" destOrd="0" presId="urn:microsoft.com/office/officeart/2005/8/layout/vList5"/>
    <dgm:cxn modelId="{3068AA8A-7412-D64E-9519-AD0B461C92FC}" type="presOf" srcId="{52BDD8B1-9691-4340-83B9-6D2C37BDD12B}" destId="{25E87162-95A6-5E44-8711-877E05A44696}" srcOrd="0" destOrd="0" presId="urn:microsoft.com/office/officeart/2005/8/layout/vList5"/>
    <dgm:cxn modelId="{62B19991-B23B-4863-9910-116E11002296}" srcId="{8FA63F34-2357-4B4F-B499-1148FE86B8C7}" destId="{2C623989-F390-4898-9C52-397E222C5CCE}" srcOrd="4" destOrd="0" parTransId="{7B5BFA7C-050C-4841-813D-22E9FF06EDCB}" sibTransId="{1137DE12-7FEA-40D7-B719-F686FDFA04B8}"/>
    <dgm:cxn modelId="{E2B4D294-8AF5-4148-A3B2-2D4BFC3ABDAB}" srcId="{8FA63F34-2357-4B4F-B499-1148FE86B8C7}" destId="{52BDD8B1-9691-4340-83B9-6D2C37BDD12B}" srcOrd="0" destOrd="0" parTransId="{BD4248F9-C873-42F8-B801-7690DAE74112}" sibTransId="{85189B01-E10E-4C79-9FE8-7816FD36D01E}"/>
    <dgm:cxn modelId="{A86F53E1-C210-B341-8D61-C05F7EFD2A57}" type="presOf" srcId="{8FA63F34-2357-4B4F-B499-1148FE86B8C7}" destId="{1C5A1ABB-28E4-F946-93CF-A8F4FA874E9F}" srcOrd="0" destOrd="0" presId="urn:microsoft.com/office/officeart/2005/8/layout/vList5"/>
    <dgm:cxn modelId="{3A67A8E9-B0F8-4997-8D48-2F791D252E87}" srcId="{8FA63F34-2357-4B4F-B499-1148FE86B8C7}" destId="{4E34D320-8917-44D9-9362-A84B38BE4EFF}" srcOrd="2" destOrd="0" parTransId="{BBA045BA-BD73-423F-BEDA-FB217A9FAE07}" sibTransId="{E2D0A66A-BEAE-48D9-A0FB-7B333D8EAF22}"/>
    <dgm:cxn modelId="{C648F7FC-358F-42AA-B3C2-47F2938EDBB9}" srcId="{8FA63F34-2357-4B4F-B499-1148FE86B8C7}" destId="{3C49314D-6EA3-4061-9DEF-1D4B5A43C3B4}" srcOrd="3" destOrd="0" parTransId="{B9CADFEB-F223-4C58-889E-5CB4F791423F}" sibTransId="{BDC16C47-8DEC-476A-9721-E854C3AE1DF5}"/>
    <dgm:cxn modelId="{1A1EA187-6C52-6648-9320-D45B8EF81A95}" type="presParOf" srcId="{1C5A1ABB-28E4-F946-93CF-A8F4FA874E9F}" destId="{FD005F35-9779-F746-8175-B7CD942AF823}" srcOrd="0" destOrd="0" presId="urn:microsoft.com/office/officeart/2005/8/layout/vList5"/>
    <dgm:cxn modelId="{1E7386E3-0179-3E48-9146-A7412B0FE834}" type="presParOf" srcId="{FD005F35-9779-F746-8175-B7CD942AF823}" destId="{25E87162-95A6-5E44-8711-877E05A44696}" srcOrd="0" destOrd="0" presId="urn:microsoft.com/office/officeart/2005/8/layout/vList5"/>
    <dgm:cxn modelId="{5F4D8369-FBB2-2C49-B32A-E01979965280}" type="presParOf" srcId="{1C5A1ABB-28E4-F946-93CF-A8F4FA874E9F}" destId="{54E14F95-48C7-CD4A-B4B6-D2EF04B6812D}" srcOrd="1" destOrd="0" presId="urn:microsoft.com/office/officeart/2005/8/layout/vList5"/>
    <dgm:cxn modelId="{31271014-30E2-E341-A5F0-7B00D5885BBC}" type="presParOf" srcId="{1C5A1ABB-28E4-F946-93CF-A8F4FA874E9F}" destId="{107D13D5-0CBF-C44F-BF91-554269D8AEA0}" srcOrd="2" destOrd="0" presId="urn:microsoft.com/office/officeart/2005/8/layout/vList5"/>
    <dgm:cxn modelId="{390B4D21-F300-6648-98F7-8D8C7E337CDF}" type="presParOf" srcId="{107D13D5-0CBF-C44F-BF91-554269D8AEA0}" destId="{F8D0A47C-2BBC-A945-A532-ADD7DC25E198}" srcOrd="0" destOrd="0" presId="urn:microsoft.com/office/officeart/2005/8/layout/vList5"/>
    <dgm:cxn modelId="{77C64DF2-B3CC-2A40-ACBD-F2E6AE651435}" type="presParOf" srcId="{1C5A1ABB-28E4-F946-93CF-A8F4FA874E9F}" destId="{E67F32A0-657B-2F4A-BF75-A3814F237900}" srcOrd="3" destOrd="0" presId="urn:microsoft.com/office/officeart/2005/8/layout/vList5"/>
    <dgm:cxn modelId="{A99914DA-7796-9F48-AD6F-AAC183D3ED6B}" type="presParOf" srcId="{1C5A1ABB-28E4-F946-93CF-A8F4FA874E9F}" destId="{2189AEB3-4139-9746-9A64-598CBC4379E0}" srcOrd="4" destOrd="0" presId="urn:microsoft.com/office/officeart/2005/8/layout/vList5"/>
    <dgm:cxn modelId="{52060966-B0AD-A34B-B788-1AE71F43ECDD}" type="presParOf" srcId="{2189AEB3-4139-9746-9A64-598CBC4379E0}" destId="{6E4295AA-3097-F340-9E31-68D1D68838D1}" srcOrd="0" destOrd="0" presId="urn:microsoft.com/office/officeart/2005/8/layout/vList5"/>
    <dgm:cxn modelId="{27E13BF8-5D11-F84F-8925-B7EF9FBD8013}" type="presParOf" srcId="{1C5A1ABB-28E4-F946-93CF-A8F4FA874E9F}" destId="{FDDB4843-4205-E24B-8088-4BA591B378B0}" srcOrd="5" destOrd="0" presId="urn:microsoft.com/office/officeart/2005/8/layout/vList5"/>
    <dgm:cxn modelId="{28D0C83E-375E-3A49-B0D7-41792ABF9466}" type="presParOf" srcId="{1C5A1ABB-28E4-F946-93CF-A8F4FA874E9F}" destId="{5B259895-D085-3E4D-9FCA-4A20E44A8382}" srcOrd="6" destOrd="0" presId="urn:microsoft.com/office/officeart/2005/8/layout/vList5"/>
    <dgm:cxn modelId="{42E42106-4C7C-CD42-BE65-E3DB8D377B26}" type="presParOf" srcId="{5B259895-D085-3E4D-9FCA-4A20E44A8382}" destId="{050864AA-DE07-1043-9AFA-FFE6CE3B6F47}" srcOrd="0" destOrd="0" presId="urn:microsoft.com/office/officeart/2005/8/layout/vList5"/>
    <dgm:cxn modelId="{A1D5F795-D5E1-444B-BCA3-237E3675AB59}" type="presParOf" srcId="{1C5A1ABB-28E4-F946-93CF-A8F4FA874E9F}" destId="{248FC574-F368-6B4E-81AC-0F4DE2173658}" srcOrd="7" destOrd="0" presId="urn:microsoft.com/office/officeart/2005/8/layout/vList5"/>
    <dgm:cxn modelId="{BA9E4CF9-687B-F240-A769-A33E941619D0}" type="presParOf" srcId="{1C5A1ABB-28E4-F946-93CF-A8F4FA874E9F}" destId="{52B6FD2B-3FA3-6642-B93F-5037051F4C65}" srcOrd="8" destOrd="0" presId="urn:microsoft.com/office/officeart/2005/8/layout/vList5"/>
    <dgm:cxn modelId="{594E272D-2388-E445-95E5-7DF60E620B5B}" type="presParOf" srcId="{52B6FD2B-3FA3-6642-B93F-5037051F4C65}" destId="{09C8A02F-1CD2-C549-9D5F-3C1A968416F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170241-52C3-414C-A470-92DB7F0C72B9}"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6866BBEA-2983-46B2-841E-646F0F48DED2}">
      <dgm:prSet/>
      <dgm:spPr/>
      <dgm:t>
        <a:bodyPr/>
        <a:lstStyle/>
        <a:p>
          <a:r>
            <a:rPr lang="en-US" dirty="0"/>
            <a:t>Law first</a:t>
          </a:r>
        </a:p>
      </dgm:t>
    </dgm:pt>
    <dgm:pt modelId="{ED6C80CE-9430-489A-AEB2-F7FE5383E026}" type="parTrans" cxnId="{E108C4C1-6972-42CF-AFA6-0CC6BD53F437}">
      <dgm:prSet/>
      <dgm:spPr/>
      <dgm:t>
        <a:bodyPr/>
        <a:lstStyle/>
        <a:p>
          <a:endParaRPr lang="en-US"/>
        </a:p>
      </dgm:t>
    </dgm:pt>
    <dgm:pt modelId="{A8510BC9-8113-49BF-A3F5-A0B04C592238}" type="sibTrans" cxnId="{E108C4C1-6972-42CF-AFA6-0CC6BD53F437}">
      <dgm:prSet/>
      <dgm:spPr/>
      <dgm:t>
        <a:bodyPr/>
        <a:lstStyle/>
        <a:p>
          <a:endParaRPr lang="en-US"/>
        </a:p>
      </dgm:t>
    </dgm:pt>
    <dgm:pt modelId="{311FBC77-A176-4973-BE16-EA57CF1BDAEE}">
      <dgm:prSet/>
      <dgm:spPr/>
      <dgm:t>
        <a:bodyPr/>
        <a:lstStyle/>
        <a:p>
          <a:r>
            <a:rPr lang="en-US" dirty="0"/>
            <a:t>General rule: Law before policy</a:t>
          </a:r>
        </a:p>
      </dgm:t>
    </dgm:pt>
    <dgm:pt modelId="{13C26A83-BD8E-49DC-B583-E0F9EDB7EF2E}" type="parTrans" cxnId="{4D9D0904-3A15-4A90-AB93-C31C0FB6CB85}">
      <dgm:prSet/>
      <dgm:spPr/>
      <dgm:t>
        <a:bodyPr/>
        <a:lstStyle/>
        <a:p>
          <a:endParaRPr lang="en-US"/>
        </a:p>
      </dgm:t>
    </dgm:pt>
    <dgm:pt modelId="{DFA248F8-A4EE-4A52-85FB-9B1264EB04D5}" type="sibTrans" cxnId="{4D9D0904-3A15-4A90-AB93-C31C0FB6CB85}">
      <dgm:prSet/>
      <dgm:spPr/>
      <dgm:t>
        <a:bodyPr/>
        <a:lstStyle/>
        <a:p>
          <a:endParaRPr lang="en-US"/>
        </a:p>
      </dgm:t>
    </dgm:pt>
    <dgm:pt modelId="{2BE08C1B-243D-4A7A-800C-1E9ADDAF3260}">
      <dgm:prSet/>
      <dgm:spPr/>
      <dgm:t>
        <a:bodyPr/>
        <a:lstStyle/>
        <a:p>
          <a:r>
            <a:rPr lang="en-US" dirty="0"/>
            <a:t>Integrate Policy</a:t>
          </a:r>
        </a:p>
      </dgm:t>
    </dgm:pt>
    <dgm:pt modelId="{EA0B568C-5E6B-49ED-8EA4-2CE6D88F3802}" type="parTrans" cxnId="{A6FD1AD7-31C5-4C7B-9AE0-DDC4942B1ACC}">
      <dgm:prSet/>
      <dgm:spPr/>
      <dgm:t>
        <a:bodyPr/>
        <a:lstStyle/>
        <a:p>
          <a:endParaRPr lang="en-US"/>
        </a:p>
      </dgm:t>
    </dgm:pt>
    <dgm:pt modelId="{8188FED6-B3CE-41FD-8F23-B8681C1DB299}" type="sibTrans" cxnId="{A6FD1AD7-31C5-4C7B-9AE0-DDC4942B1ACC}">
      <dgm:prSet/>
      <dgm:spPr/>
      <dgm:t>
        <a:bodyPr/>
        <a:lstStyle/>
        <a:p>
          <a:endParaRPr lang="en-US"/>
        </a:p>
      </dgm:t>
    </dgm:pt>
    <dgm:pt modelId="{2A788F74-7372-4CBC-BC55-8A7BA90C167F}">
      <dgm:prSet/>
      <dgm:spPr/>
      <dgm:t>
        <a:bodyPr/>
        <a:lstStyle/>
        <a:p>
          <a:r>
            <a:rPr lang="en-US"/>
            <a:t>But you can often embed policy arguments in legal arguments; find cases that explain why the rule is the way it is and use that</a:t>
          </a:r>
        </a:p>
      </dgm:t>
    </dgm:pt>
    <dgm:pt modelId="{ACD26F17-5484-4A7B-8D47-AC4CEEACEC7E}" type="parTrans" cxnId="{BA89FDAB-C647-42F0-B2B5-406DC56CA2C0}">
      <dgm:prSet/>
      <dgm:spPr/>
      <dgm:t>
        <a:bodyPr/>
        <a:lstStyle/>
        <a:p>
          <a:endParaRPr lang="en-US"/>
        </a:p>
      </dgm:t>
    </dgm:pt>
    <dgm:pt modelId="{D0B75970-C350-4E8A-9AFD-E1E66D183C29}" type="sibTrans" cxnId="{BA89FDAB-C647-42F0-B2B5-406DC56CA2C0}">
      <dgm:prSet/>
      <dgm:spPr/>
      <dgm:t>
        <a:bodyPr/>
        <a:lstStyle/>
        <a:p>
          <a:endParaRPr lang="en-US"/>
        </a:p>
      </dgm:t>
    </dgm:pt>
    <dgm:pt modelId="{D2756087-D59C-4F50-8855-14E1D25225A6}">
      <dgm:prSet/>
      <dgm:spPr/>
      <dgm:t>
        <a:bodyPr/>
        <a:lstStyle/>
        <a:p>
          <a:r>
            <a:rPr lang="en-US" dirty="0"/>
            <a:t>Novel Issue</a:t>
          </a:r>
        </a:p>
      </dgm:t>
    </dgm:pt>
    <dgm:pt modelId="{94B68F53-4D49-4B55-A4BD-B93F510414C0}" type="parTrans" cxnId="{E84A2D17-DB24-4F1A-8752-BD30CE3FFBC2}">
      <dgm:prSet/>
      <dgm:spPr/>
      <dgm:t>
        <a:bodyPr/>
        <a:lstStyle/>
        <a:p>
          <a:endParaRPr lang="en-US"/>
        </a:p>
      </dgm:t>
    </dgm:pt>
    <dgm:pt modelId="{B6672FE3-0296-4384-B99F-C9C9F994AD2E}" type="sibTrans" cxnId="{E84A2D17-DB24-4F1A-8752-BD30CE3FFBC2}">
      <dgm:prSet/>
      <dgm:spPr/>
      <dgm:t>
        <a:bodyPr/>
        <a:lstStyle/>
        <a:p>
          <a:endParaRPr lang="en-US"/>
        </a:p>
      </dgm:t>
    </dgm:pt>
    <dgm:pt modelId="{31A71D27-1409-4F36-A7B9-AFB9345B5740}">
      <dgm:prSet/>
      <dgm:spPr/>
      <dgm:t>
        <a:bodyPr/>
        <a:lstStyle/>
        <a:p>
          <a:r>
            <a:rPr lang="en-US"/>
            <a:t>On a novel issue, policy might be your strongest argument</a:t>
          </a:r>
        </a:p>
      </dgm:t>
    </dgm:pt>
    <dgm:pt modelId="{CE4C0745-5F16-4861-8CCF-C905F1DC5347}" type="parTrans" cxnId="{586DE62A-6D4C-406F-8339-640B30C6F784}">
      <dgm:prSet/>
      <dgm:spPr/>
      <dgm:t>
        <a:bodyPr/>
        <a:lstStyle/>
        <a:p>
          <a:endParaRPr lang="en-US"/>
        </a:p>
      </dgm:t>
    </dgm:pt>
    <dgm:pt modelId="{2C39EF58-403F-4C97-B910-F876D74F08DE}" type="sibTrans" cxnId="{586DE62A-6D4C-406F-8339-640B30C6F784}">
      <dgm:prSet/>
      <dgm:spPr/>
      <dgm:t>
        <a:bodyPr/>
        <a:lstStyle/>
        <a:p>
          <a:endParaRPr lang="en-US"/>
        </a:p>
      </dgm:t>
    </dgm:pt>
    <dgm:pt modelId="{0771B745-02F9-6E47-B16C-E8F12994B28D}" type="pres">
      <dgm:prSet presAssocID="{A8170241-52C3-414C-A470-92DB7F0C72B9}" presName="Name0" presStyleCnt="0">
        <dgm:presLayoutVars>
          <dgm:dir/>
          <dgm:animLvl val="lvl"/>
          <dgm:resizeHandles val="exact"/>
        </dgm:presLayoutVars>
      </dgm:prSet>
      <dgm:spPr/>
    </dgm:pt>
    <dgm:pt modelId="{51A378A8-28EC-8141-A425-422DBF058A42}" type="pres">
      <dgm:prSet presAssocID="{6866BBEA-2983-46B2-841E-646F0F48DED2}" presName="linNode" presStyleCnt="0"/>
      <dgm:spPr/>
    </dgm:pt>
    <dgm:pt modelId="{FB810ACC-6E05-4E40-981C-635F141774AC}" type="pres">
      <dgm:prSet presAssocID="{6866BBEA-2983-46B2-841E-646F0F48DED2}" presName="parentText" presStyleLbl="solidFgAcc1" presStyleIdx="0" presStyleCnt="3">
        <dgm:presLayoutVars>
          <dgm:chMax val="1"/>
          <dgm:bulletEnabled/>
        </dgm:presLayoutVars>
      </dgm:prSet>
      <dgm:spPr/>
    </dgm:pt>
    <dgm:pt modelId="{3F2BEE93-B335-CC48-9E91-D3FB68F952EB}" type="pres">
      <dgm:prSet presAssocID="{6866BBEA-2983-46B2-841E-646F0F48DED2}" presName="descendantText" presStyleLbl="alignNode1" presStyleIdx="0" presStyleCnt="3">
        <dgm:presLayoutVars>
          <dgm:bulletEnabled/>
        </dgm:presLayoutVars>
      </dgm:prSet>
      <dgm:spPr/>
    </dgm:pt>
    <dgm:pt modelId="{2CEA2582-77BA-4644-B685-44964CB66D3B}" type="pres">
      <dgm:prSet presAssocID="{A8510BC9-8113-49BF-A3F5-A0B04C592238}" presName="sp" presStyleCnt="0"/>
      <dgm:spPr/>
    </dgm:pt>
    <dgm:pt modelId="{DE79631B-FDCD-C346-923F-830AA5580E9C}" type="pres">
      <dgm:prSet presAssocID="{2BE08C1B-243D-4A7A-800C-1E9ADDAF3260}" presName="linNode" presStyleCnt="0"/>
      <dgm:spPr/>
    </dgm:pt>
    <dgm:pt modelId="{C0BA66C0-E105-B64C-BB1F-07FB9AB13C94}" type="pres">
      <dgm:prSet presAssocID="{2BE08C1B-243D-4A7A-800C-1E9ADDAF3260}" presName="parentText" presStyleLbl="solidFgAcc1" presStyleIdx="1" presStyleCnt="3">
        <dgm:presLayoutVars>
          <dgm:chMax val="1"/>
          <dgm:bulletEnabled/>
        </dgm:presLayoutVars>
      </dgm:prSet>
      <dgm:spPr/>
    </dgm:pt>
    <dgm:pt modelId="{4F1E5781-0B72-F040-979A-B92660E04FA5}" type="pres">
      <dgm:prSet presAssocID="{2BE08C1B-243D-4A7A-800C-1E9ADDAF3260}" presName="descendantText" presStyleLbl="alignNode1" presStyleIdx="1" presStyleCnt="3">
        <dgm:presLayoutVars>
          <dgm:bulletEnabled/>
        </dgm:presLayoutVars>
      </dgm:prSet>
      <dgm:spPr/>
    </dgm:pt>
    <dgm:pt modelId="{731E3C15-AAD9-D647-B356-A9BBEA8ADB8D}" type="pres">
      <dgm:prSet presAssocID="{8188FED6-B3CE-41FD-8F23-B8681C1DB299}" presName="sp" presStyleCnt="0"/>
      <dgm:spPr/>
    </dgm:pt>
    <dgm:pt modelId="{BEB70FE1-3AA5-BE4E-8167-EDBDB1EE6A19}" type="pres">
      <dgm:prSet presAssocID="{D2756087-D59C-4F50-8855-14E1D25225A6}" presName="linNode" presStyleCnt="0"/>
      <dgm:spPr/>
    </dgm:pt>
    <dgm:pt modelId="{3D0BE08C-3DE4-D848-8EF3-6B2F459910B9}" type="pres">
      <dgm:prSet presAssocID="{D2756087-D59C-4F50-8855-14E1D25225A6}" presName="parentText" presStyleLbl="solidFgAcc1" presStyleIdx="2" presStyleCnt="3">
        <dgm:presLayoutVars>
          <dgm:chMax val="1"/>
          <dgm:bulletEnabled/>
        </dgm:presLayoutVars>
      </dgm:prSet>
      <dgm:spPr/>
    </dgm:pt>
    <dgm:pt modelId="{F6BE586F-AEA3-1246-BBF3-7DE08429E7F8}" type="pres">
      <dgm:prSet presAssocID="{D2756087-D59C-4F50-8855-14E1D25225A6}" presName="descendantText" presStyleLbl="alignNode1" presStyleIdx="2" presStyleCnt="3">
        <dgm:presLayoutVars>
          <dgm:bulletEnabled/>
        </dgm:presLayoutVars>
      </dgm:prSet>
      <dgm:spPr/>
    </dgm:pt>
  </dgm:ptLst>
  <dgm:cxnLst>
    <dgm:cxn modelId="{4D9D0904-3A15-4A90-AB93-C31C0FB6CB85}" srcId="{6866BBEA-2983-46B2-841E-646F0F48DED2}" destId="{311FBC77-A176-4973-BE16-EA57CF1BDAEE}" srcOrd="0" destOrd="0" parTransId="{13C26A83-BD8E-49DC-B583-E0F9EDB7EF2E}" sibTransId="{DFA248F8-A4EE-4A52-85FB-9B1264EB04D5}"/>
    <dgm:cxn modelId="{F912680B-FE06-5943-B7F6-F1B7918CDA83}" type="presOf" srcId="{31A71D27-1409-4F36-A7B9-AFB9345B5740}" destId="{F6BE586F-AEA3-1246-BBF3-7DE08429E7F8}" srcOrd="0" destOrd="0" presId="urn:microsoft.com/office/officeart/2016/7/layout/VerticalHollowActionList"/>
    <dgm:cxn modelId="{E84A2D17-DB24-4F1A-8752-BD30CE3FFBC2}" srcId="{A8170241-52C3-414C-A470-92DB7F0C72B9}" destId="{D2756087-D59C-4F50-8855-14E1D25225A6}" srcOrd="2" destOrd="0" parTransId="{94B68F53-4D49-4B55-A4BD-B93F510414C0}" sibTransId="{B6672FE3-0296-4384-B99F-C9C9F994AD2E}"/>
    <dgm:cxn modelId="{EDFB0420-DAC5-1749-82BF-248B43A1FFA2}" type="presOf" srcId="{A8170241-52C3-414C-A470-92DB7F0C72B9}" destId="{0771B745-02F9-6E47-B16C-E8F12994B28D}" srcOrd="0" destOrd="0" presId="urn:microsoft.com/office/officeart/2016/7/layout/VerticalHollowActionList"/>
    <dgm:cxn modelId="{586DE62A-6D4C-406F-8339-640B30C6F784}" srcId="{D2756087-D59C-4F50-8855-14E1D25225A6}" destId="{31A71D27-1409-4F36-A7B9-AFB9345B5740}" srcOrd="0" destOrd="0" parTransId="{CE4C0745-5F16-4861-8CCF-C905F1DC5347}" sibTransId="{2C39EF58-403F-4C97-B910-F876D74F08DE}"/>
    <dgm:cxn modelId="{F2D4B54D-5267-2045-BA5A-80B82F246C8C}" type="presOf" srcId="{D2756087-D59C-4F50-8855-14E1D25225A6}" destId="{3D0BE08C-3DE4-D848-8EF3-6B2F459910B9}" srcOrd="0" destOrd="0" presId="urn:microsoft.com/office/officeart/2016/7/layout/VerticalHollowActionList"/>
    <dgm:cxn modelId="{8460ED5A-F759-C448-A0E5-3DF98D39DAE0}" type="presOf" srcId="{2A788F74-7372-4CBC-BC55-8A7BA90C167F}" destId="{4F1E5781-0B72-F040-979A-B92660E04FA5}" srcOrd="0" destOrd="0" presId="urn:microsoft.com/office/officeart/2016/7/layout/VerticalHollowActionList"/>
    <dgm:cxn modelId="{026E355D-0C49-AB4A-9859-A812BB4DE867}" type="presOf" srcId="{2BE08C1B-243D-4A7A-800C-1E9ADDAF3260}" destId="{C0BA66C0-E105-B64C-BB1F-07FB9AB13C94}" srcOrd="0" destOrd="0" presId="urn:microsoft.com/office/officeart/2016/7/layout/VerticalHollowActionList"/>
    <dgm:cxn modelId="{75E5129E-7B04-1E40-A0DF-9DB29A81236C}" type="presOf" srcId="{311FBC77-A176-4973-BE16-EA57CF1BDAEE}" destId="{3F2BEE93-B335-CC48-9E91-D3FB68F952EB}" srcOrd="0" destOrd="0" presId="urn:microsoft.com/office/officeart/2016/7/layout/VerticalHollowActionList"/>
    <dgm:cxn modelId="{BA89FDAB-C647-42F0-B2B5-406DC56CA2C0}" srcId="{2BE08C1B-243D-4A7A-800C-1E9ADDAF3260}" destId="{2A788F74-7372-4CBC-BC55-8A7BA90C167F}" srcOrd="0" destOrd="0" parTransId="{ACD26F17-5484-4A7B-8D47-AC4CEEACEC7E}" sibTransId="{D0B75970-C350-4E8A-9AFD-E1E66D183C29}"/>
    <dgm:cxn modelId="{364439BB-44CB-0B49-9D41-CFB980CC7A89}" type="presOf" srcId="{6866BBEA-2983-46B2-841E-646F0F48DED2}" destId="{FB810ACC-6E05-4E40-981C-635F141774AC}" srcOrd="0" destOrd="0" presId="urn:microsoft.com/office/officeart/2016/7/layout/VerticalHollowActionList"/>
    <dgm:cxn modelId="{E108C4C1-6972-42CF-AFA6-0CC6BD53F437}" srcId="{A8170241-52C3-414C-A470-92DB7F0C72B9}" destId="{6866BBEA-2983-46B2-841E-646F0F48DED2}" srcOrd="0" destOrd="0" parTransId="{ED6C80CE-9430-489A-AEB2-F7FE5383E026}" sibTransId="{A8510BC9-8113-49BF-A3F5-A0B04C592238}"/>
    <dgm:cxn modelId="{A6FD1AD7-31C5-4C7B-9AE0-DDC4942B1ACC}" srcId="{A8170241-52C3-414C-A470-92DB7F0C72B9}" destId="{2BE08C1B-243D-4A7A-800C-1E9ADDAF3260}" srcOrd="1" destOrd="0" parTransId="{EA0B568C-5E6B-49ED-8EA4-2CE6D88F3802}" sibTransId="{8188FED6-B3CE-41FD-8F23-B8681C1DB299}"/>
    <dgm:cxn modelId="{66032FDF-727F-CF49-82CA-2D2A7F7029FB}" type="presParOf" srcId="{0771B745-02F9-6E47-B16C-E8F12994B28D}" destId="{51A378A8-28EC-8141-A425-422DBF058A42}" srcOrd="0" destOrd="0" presId="urn:microsoft.com/office/officeart/2016/7/layout/VerticalHollowActionList"/>
    <dgm:cxn modelId="{C8DE5963-6653-D84A-BBB4-DFADB01197D4}" type="presParOf" srcId="{51A378A8-28EC-8141-A425-422DBF058A42}" destId="{FB810ACC-6E05-4E40-981C-635F141774AC}" srcOrd="0" destOrd="0" presId="urn:microsoft.com/office/officeart/2016/7/layout/VerticalHollowActionList"/>
    <dgm:cxn modelId="{817D9DC2-2805-2843-A0F3-A49C8CB67C4A}" type="presParOf" srcId="{51A378A8-28EC-8141-A425-422DBF058A42}" destId="{3F2BEE93-B335-CC48-9E91-D3FB68F952EB}" srcOrd="1" destOrd="0" presId="urn:microsoft.com/office/officeart/2016/7/layout/VerticalHollowActionList"/>
    <dgm:cxn modelId="{55687F13-EDD0-2042-A455-BABCE437CA0E}" type="presParOf" srcId="{0771B745-02F9-6E47-B16C-E8F12994B28D}" destId="{2CEA2582-77BA-4644-B685-44964CB66D3B}" srcOrd="1" destOrd="0" presId="urn:microsoft.com/office/officeart/2016/7/layout/VerticalHollowActionList"/>
    <dgm:cxn modelId="{94FC918E-DD25-BC46-BF56-AE4BBE323215}" type="presParOf" srcId="{0771B745-02F9-6E47-B16C-E8F12994B28D}" destId="{DE79631B-FDCD-C346-923F-830AA5580E9C}" srcOrd="2" destOrd="0" presId="urn:microsoft.com/office/officeart/2016/7/layout/VerticalHollowActionList"/>
    <dgm:cxn modelId="{97BF3B30-DE8A-6D4C-95AF-E924634D2269}" type="presParOf" srcId="{DE79631B-FDCD-C346-923F-830AA5580E9C}" destId="{C0BA66C0-E105-B64C-BB1F-07FB9AB13C94}" srcOrd="0" destOrd="0" presId="urn:microsoft.com/office/officeart/2016/7/layout/VerticalHollowActionList"/>
    <dgm:cxn modelId="{02586F89-4463-EB48-9723-43199C3E3E14}" type="presParOf" srcId="{DE79631B-FDCD-C346-923F-830AA5580E9C}" destId="{4F1E5781-0B72-F040-979A-B92660E04FA5}" srcOrd="1" destOrd="0" presId="urn:microsoft.com/office/officeart/2016/7/layout/VerticalHollowActionList"/>
    <dgm:cxn modelId="{982250D4-2146-5048-AE4E-26E89FC1210B}" type="presParOf" srcId="{0771B745-02F9-6E47-B16C-E8F12994B28D}" destId="{731E3C15-AAD9-D647-B356-A9BBEA8ADB8D}" srcOrd="3" destOrd="0" presId="urn:microsoft.com/office/officeart/2016/7/layout/VerticalHollowActionList"/>
    <dgm:cxn modelId="{CC598D6A-29A7-DD44-B52B-44A610BAA333}" type="presParOf" srcId="{0771B745-02F9-6E47-B16C-E8F12994B28D}" destId="{BEB70FE1-3AA5-BE4E-8167-EDBDB1EE6A19}" srcOrd="4" destOrd="0" presId="urn:microsoft.com/office/officeart/2016/7/layout/VerticalHollowActionList"/>
    <dgm:cxn modelId="{C6790BD7-04A6-7545-8039-4935717C5FEA}" type="presParOf" srcId="{BEB70FE1-3AA5-BE4E-8167-EDBDB1EE6A19}" destId="{3D0BE08C-3DE4-D848-8EF3-6B2F459910B9}" srcOrd="0" destOrd="0" presId="urn:microsoft.com/office/officeart/2016/7/layout/VerticalHollowActionList"/>
    <dgm:cxn modelId="{8F99A8B6-8179-1E4D-9764-0BCEF3066D1B}" type="presParOf" srcId="{BEB70FE1-3AA5-BE4E-8167-EDBDB1EE6A19}" destId="{F6BE586F-AEA3-1246-BBF3-7DE08429E7F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E68BE9-BAD7-4DEA-9322-5C98F3C884B9}"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A7D4FA2B-596F-4ACC-B689-318F73502813}">
      <dgm:prSet/>
      <dgm:spPr/>
      <dgm:t>
        <a:bodyPr/>
        <a:lstStyle/>
        <a:p>
          <a:r>
            <a:rPr lang="en-US" dirty="0"/>
            <a:t>Many lawyers don’t use headings enough</a:t>
          </a:r>
        </a:p>
      </dgm:t>
    </dgm:pt>
    <dgm:pt modelId="{87C844AC-4F64-464D-B250-EA0CF30E8DC1}" type="parTrans" cxnId="{5DA42031-3DA9-4ED6-BA1A-0A4FB072AD97}">
      <dgm:prSet/>
      <dgm:spPr/>
      <dgm:t>
        <a:bodyPr/>
        <a:lstStyle/>
        <a:p>
          <a:endParaRPr lang="en-US"/>
        </a:p>
      </dgm:t>
    </dgm:pt>
    <dgm:pt modelId="{953F571F-501E-409A-A315-CD05B306E165}" type="sibTrans" cxnId="{5DA42031-3DA9-4ED6-BA1A-0A4FB072AD97}">
      <dgm:prSet/>
      <dgm:spPr/>
      <dgm:t>
        <a:bodyPr/>
        <a:lstStyle/>
        <a:p>
          <a:endParaRPr lang="en-US"/>
        </a:p>
      </dgm:t>
    </dgm:pt>
    <dgm:pt modelId="{6A33F947-4BA6-4E41-8310-D13324D30E65}">
      <dgm:prSet/>
      <dgm:spPr/>
      <dgm:t>
        <a:bodyPr/>
        <a:lstStyle/>
        <a:p>
          <a:r>
            <a:rPr lang="en-US"/>
            <a:t>Readers appreciate mental breaks </a:t>
          </a:r>
        </a:p>
      </dgm:t>
    </dgm:pt>
    <dgm:pt modelId="{D2168948-C5BB-4A4C-A609-D7C2D40121E1}" type="parTrans" cxnId="{CDD52EBC-420B-4949-830B-BA020D3EE6C3}">
      <dgm:prSet/>
      <dgm:spPr/>
      <dgm:t>
        <a:bodyPr/>
        <a:lstStyle/>
        <a:p>
          <a:endParaRPr lang="en-US"/>
        </a:p>
      </dgm:t>
    </dgm:pt>
    <dgm:pt modelId="{7F49127C-8F7C-477C-A949-ECB7A50B89F4}" type="sibTrans" cxnId="{CDD52EBC-420B-4949-830B-BA020D3EE6C3}">
      <dgm:prSet/>
      <dgm:spPr/>
      <dgm:t>
        <a:bodyPr/>
        <a:lstStyle/>
        <a:p>
          <a:endParaRPr lang="en-US"/>
        </a:p>
      </dgm:t>
    </dgm:pt>
    <dgm:pt modelId="{413DBDC4-0DE2-4DDB-8F1E-629D48746376}">
      <dgm:prSet/>
      <dgm:spPr/>
      <dgm:t>
        <a:bodyPr/>
        <a:lstStyle/>
        <a:p>
          <a:r>
            <a:rPr lang="en-US" dirty="0"/>
            <a:t>Use them to help the reader categorize information and follow your analysis</a:t>
          </a:r>
        </a:p>
      </dgm:t>
    </dgm:pt>
    <dgm:pt modelId="{18780950-98B5-4FE6-A4A6-9BC17DF5D1EC}" type="parTrans" cxnId="{BCBD5162-FC69-4E15-851E-E55FCCA5F247}">
      <dgm:prSet/>
      <dgm:spPr/>
      <dgm:t>
        <a:bodyPr/>
        <a:lstStyle/>
        <a:p>
          <a:endParaRPr lang="en-US"/>
        </a:p>
      </dgm:t>
    </dgm:pt>
    <dgm:pt modelId="{237C8ACD-23D0-4907-8BAF-935FE74921B9}" type="sibTrans" cxnId="{BCBD5162-FC69-4E15-851E-E55FCCA5F247}">
      <dgm:prSet/>
      <dgm:spPr/>
      <dgm:t>
        <a:bodyPr/>
        <a:lstStyle/>
        <a:p>
          <a:endParaRPr lang="en-US"/>
        </a:p>
      </dgm:t>
    </dgm:pt>
    <dgm:pt modelId="{29A76CE3-3736-4407-B055-AF62C0471D8B}">
      <dgm:prSet/>
      <dgm:spPr/>
      <dgm:t>
        <a:bodyPr/>
        <a:lstStyle/>
        <a:p>
          <a:r>
            <a:rPr lang="en-US" dirty="0"/>
            <a:t>Statement of Facts: Key events or topics in the story	</a:t>
          </a:r>
        </a:p>
      </dgm:t>
    </dgm:pt>
    <dgm:pt modelId="{1456BA7A-7D63-408D-A0CD-2EBCFFB45970}" type="parTrans" cxnId="{4FE5C117-CEF5-4BCE-92D5-FF83B89442B0}">
      <dgm:prSet/>
      <dgm:spPr/>
      <dgm:t>
        <a:bodyPr/>
        <a:lstStyle/>
        <a:p>
          <a:endParaRPr lang="en-US"/>
        </a:p>
      </dgm:t>
    </dgm:pt>
    <dgm:pt modelId="{35897FCE-DB73-46A7-B358-B5E102ACBFB7}" type="sibTrans" cxnId="{4FE5C117-CEF5-4BCE-92D5-FF83B89442B0}">
      <dgm:prSet/>
      <dgm:spPr/>
      <dgm:t>
        <a:bodyPr/>
        <a:lstStyle/>
        <a:p>
          <a:endParaRPr lang="en-US"/>
        </a:p>
      </dgm:t>
    </dgm:pt>
    <dgm:pt modelId="{E3E1776B-3D29-4F54-BEAC-65E1CDC8C26E}">
      <dgm:prSet/>
      <dgm:spPr/>
      <dgm:t>
        <a:bodyPr/>
        <a:lstStyle/>
        <a:p>
          <a:r>
            <a:rPr lang="en-US" dirty="0"/>
            <a:t>Elements or Factors</a:t>
          </a:r>
        </a:p>
      </dgm:t>
    </dgm:pt>
    <dgm:pt modelId="{EC54A871-7F3E-41B0-8AD9-F79C0157F427}" type="parTrans" cxnId="{0F730C38-D61B-44FA-8F4B-CCEF1ECF9D1A}">
      <dgm:prSet/>
      <dgm:spPr/>
      <dgm:t>
        <a:bodyPr/>
        <a:lstStyle/>
        <a:p>
          <a:endParaRPr lang="en-US"/>
        </a:p>
      </dgm:t>
    </dgm:pt>
    <dgm:pt modelId="{18D2F559-1DA8-4080-A847-A827D2414CEB}" type="sibTrans" cxnId="{0F730C38-D61B-44FA-8F4B-CCEF1ECF9D1A}">
      <dgm:prSet/>
      <dgm:spPr/>
      <dgm:t>
        <a:bodyPr/>
        <a:lstStyle/>
        <a:p>
          <a:endParaRPr lang="en-US"/>
        </a:p>
      </dgm:t>
    </dgm:pt>
    <dgm:pt modelId="{F7F6A03B-E21E-418B-B84D-D3AF1A357C53}">
      <dgm:prSet/>
      <dgm:spPr/>
      <dgm:t>
        <a:bodyPr/>
        <a:lstStyle/>
        <a:p>
          <a:r>
            <a:rPr lang="en-US" dirty="0"/>
            <a:t>Key points within an element or factor</a:t>
          </a:r>
        </a:p>
      </dgm:t>
    </dgm:pt>
    <dgm:pt modelId="{18D3537B-A0EF-4E93-8A58-0466C1F871D2}" type="parTrans" cxnId="{8404C43B-F73E-462B-97C8-E3982BAD4FAA}">
      <dgm:prSet/>
      <dgm:spPr/>
      <dgm:t>
        <a:bodyPr/>
        <a:lstStyle/>
        <a:p>
          <a:endParaRPr lang="en-US"/>
        </a:p>
      </dgm:t>
    </dgm:pt>
    <dgm:pt modelId="{8CD4F1E6-260C-43BE-A6A2-AB7F066B494C}" type="sibTrans" cxnId="{8404C43B-F73E-462B-97C8-E3982BAD4FAA}">
      <dgm:prSet/>
      <dgm:spPr/>
      <dgm:t>
        <a:bodyPr/>
        <a:lstStyle/>
        <a:p>
          <a:endParaRPr lang="en-US"/>
        </a:p>
      </dgm:t>
    </dgm:pt>
    <dgm:pt modelId="{8C5F743E-F056-D149-8F25-365FB6F79D47}">
      <dgm:prSet/>
      <dgm:spPr/>
      <dgm:t>
        <a:bodyPr/>
        <a:lstStyle/>
        <a:p>
          <a:r>
            <a:rPr lang="en-US" dirty="0"/>
            <a:t>Law and Analysis</a:t>
          </a:r>
        </a:p>
      </dgm:t>
    </dgm:pt>
    <dgm:pt modelId="{30803936-2EE8-8041-9670-502E2238630D}" type="parTrans" cxnId="{2CC17E3B-1A6B-1A4C-AF91-DD4D614090C9}">
      <dgm:prSet/>
      <dgm:spPr/>
      <dgm:t>
        <a:bodyPr/>
        <a:lstStyle/>
        <a:p>
          <a:endParaRPr lang="en-US"/>
        </a:p>
      </dgm:t>
    </dgm:pt>
    <dgm:pt modelId="{36847470-27BA-8042-BF1B-78E555772C1B}" type="sibTrans" cxnId="{2CC17E3B-1A6B-1A4C-AF91-DD4D614090C9}">
      <dgm:prSet/>
      <dgm:spPr/>
      <dgm:t>
        <a:bodyPr/>
        <a:lstStyle/>
        <a:p>
          <a:endParaRPr lang="en-US"/>
        </a:p>
      </dgm:t>
    </dgm:pt>
    <dgm:pt modelId="{2C70878C-3F95-2341-8313-FE9874DB063D}">
      <dgm:prSet/>
      <dgm:spPr/>
      <dgm:t>
        <a:bodyPr/>
        <a:lstStyle/>
        <a:p>
          <a:r>
            <a:rPr lang="en-US" dirty="0"/>
            <a:t>Legal Issues</a:t>
          </a:r>
        </a:p>
      </dgm:t>
    </dgm:pt>
    <dgm:pt modelId="{5B1378DB-9D5C-D64B-9C61-97D9F799D58B}" type="parTrans" cxnId="{87C3F124-E751-F94F-B03F-053B6DFCB128}">
      <dgm:prSet/>
      <dgm:spPr/>
      <dgm:t>
        <a:bodyPr/>
        <a:lstStyle/>
        <a:p>
          <a:endParaRPr lang="en-US"/>
        </a:p>
      </dgm:t>
    </dgm:pt>
    <dgm:pt modelId="{40C231ED-A01C-DA4A-BC7C-FB2340BC33C6}" type="sibTrans" cxnId="{87C3F124-E751-F94F-B03F-053B6DFCB128}">
      <dgm:prSet/>
      <dgm:spPr/>
      <dgm:t>
        <a:bodyPr/>
        <a:lstStyle/>
        <a:p>
          <a:endParaRPr lang="en-US"/>
        </a:p>
      </dgm:t>
    </dgm:pt>
    <dgm:pt modelId="{CF7FA592-22DD-43E5-99AA-50E0E8DAA00D}">
      <dgm:prSet/>
      <dgm:spPr/>
      <dgm:t>
        <a:bodyPr/>
        <a:lstStyle/>
        <a:p>
          <a:endParaRPr lang="en-US"/>
        </a:p>
      </dgm:t>
    </dgm:pt>
    <dgm:pt modelId="{B0A99703-ADD6-4E1B-B44C-91026FACE899}" type="parTrans" cxnId="{C329B7B4-DEB7-472B-811C-ED3DA1E21E8D}">
      <dgm:prSet/>
      <dgm:spPr/>
      <dgm:t>
        <a:bodyPr/>
        <a:lstStyle/>
        <a:p>
          <a:endParaRPr lang="en-US"/>
        </a:p>
      </dgm:t>
    </dgm:pt>
    <dgm:pt modelId="{CA3C49A1-84E0-4062-A52F-2B5C342A22DB}" type="sibTrans" cxnId="{C329B7B4-DEB7-472B-811C-ED3DA1E21E8D}">
      <dgm:prSet/>
      <dgm:spPr/>
      <dgm:t>
        <a:bodyPr/>
        <a:lstStyle/>
        <a:p>
          <a:endParaRPr lang="en-US"/>
        </a:p>
      </dgm:t>
    </dgm:pt>
    <dgm:pt modelId="{01E13D75-1128-1D48-A3DE-EADA7C93CA03}" type="pres">
      <dgm:prSet presAssocID="{2CE68BE9-BAD7-4DEA-9322-5C98F3C884B9}" presName="linear" presStyleCnt="0">
        <dgm:presLayoutVars>
          <dgm:dir/>
          <dgm:animLvl val="lvl"/>
          <dgm:resizeHandles val="exact"/>
        </dgm:presLayoutVars>
      </dgm:prSet>
      <dgm:spPr/>
    </dgm:pt>
    <dgm:pt modelId="{55C209FB-B96B-D243-9CE5-75ADC160C2F7}" type="pres">
      <dgm:prSet presAssocID="{A7D4FA2B-596F-4ACC-B689-318F73502813}" presName="parentLin" presStyleCnt="0"/>
      <dgm:spPr/>
    </dgm:pt>
    <dgm:pt modelId="{D8443019-ADF6-8648-B4F2-E140FC339131}" type="pres">
      <dgm:prSet presAssocID="{A7D4FA2B-596F-4ACC-B689-318F73502813}" presName="parentLeftMargin" presStyleLbl="node1" presStyleIdx="0" presStyleCnt="3"/>
      <dgm:spPr/>
    </dgm:pt>
    <dgm:pt modelId="{B4882DFD-1BB2-DB4A-AF8D-EDF57F221E43}" type="pres">
      <dgm:prSet presAssocID="{A7D4FA2B-596F-4ACC-B689-318F73502813}" presName="parentText" presStyleLbl="node1" presStyleIdx="0" presStyleCnt="3">
        <dgm:presLayoutVars>
          <dgm:chMax val="0"/>
          <dgm:bulletEnabled val="1"/>
        </dgm:presLayoutVars>
      </dgm:prSet>
      <dgm:spPr/>
    </dgm:pt>
    <dgm:pt modelId="{25DCE160-86B2-EC4F-9ECB-05EB7E305C11}" type="pres">
      <dgm:prSet presAssocID="{A7D4FA2B-596F-4ACC-B689-318F73502813}" presName="negativeSpace" presStyleCnt="0"/>
      <dgm:spPr/>
    </dgm:pt>
    <dgm:pt modelId="{0A7A5CB3-7D43-514C-8E25-03CE1AA807BB}" type="pres">
      <dgm:prSet presAssocID="{A7D4FA2B-596F-4ACC-B689-318F73502813}" presName="childText" presStyleLbl="conFgAcc1" presStyleIdx="0" presStyleCnt="3">
        <dgm:presLayoutVars>
          <dgm:bulletEnabled val="1"/>
        </dgm:presLayoutVars>
      </dgm:prSet>
      <dgm:spPr/>
    </dgm:pt>
    <dgm:pt modelId="{7DC02DED-1A81-9E4D-94A1-73411F163AFB}" type="pres">
      <dgm:prSet presAssocID="{953F571F-501E-409A-A315-CD05B306E165}" presName="spaceBetweenRectangles" presStyleCnt="0"/>
      <dgm:spPr/>
    </dgm:pt>
    <dgm:pt modelId="{BFFC51BF-A6E4-B142-A4E7-29E9A29982EF}" type="pres">
      <dgm:prSet presAssocID="{6A33F947-4BA6-4E41-8310-D13324D30E65}" presName="parentLin" presStyleCnt="0"/>
      <dgm:spPr/>
    </dgm:pt>
    <dgm:pt modelId="{E74DCFF7-C686-124B-968C-D2997FF36BB8}" type="pres">
      <dgm:prSet presAssocID="{6A33F947-4BA6-4E41-8310-D13324D30E65}" presName="parentLeftMargin" presStyleLbl="node1" presStyleIdx="0" presStyleCnt="3"/>
      <dgm:spPr/>
    </dgm:pt>
    <dgm:pt modelId="{5622A4D5-83FB-F54F-89ED-C25A36321E63}" type="pres">
      <dgm:prSet presAssocID="{6A33F947-4BA6-4E41-8310-D13324D30E65}" presName="parentText" presStyleLbl="node1" presStyleIdx="1" presStyleCnt="3">
        <dgm:presLayoutVars>
          <dgm:chMax val="0"/>
          <dgm:bulletEnabled val="1"/>
        </dgm:presLayoutVars>
      </dgm:prSet>
      <dgm:spPr/>
    </dgm:pt>
    <dgm:pt modelId="{9F242E3F-6432-A749-8BBF-9E3447AB5E37}" type="pres">
      <dgm:prSet presAssocID="{6A33F947-4BA6-4E41-8310-D13324D30E65}" presName="negativeSpace" presStyleCnt="0"/>
      <dgm:spPr/>
    </dgm:pt>
    <dgm:pt modelId="{A8928F70-6E6A-7548-AF6D-A6559E20EF36}" type="pres">
      <dgm:prSet presAssocID="{6A33F947-4BA6-4E41-8310-D13324D30E65}" presName="childText" presStyleLbl="conFgAcc1" presStyleIdx="1" presStyleCnt="3">
        <dgm:presLayoutVars>
          <dgm:bulletEnabled val="1"/>
        </dgm:presLayoutVars>
      </dgm:prSet>
      <dgm:spPr/>
    </dgm:pt>
    <dgm:pt modelId="{CE1C3090-E2C8-C24E-A83C-C22D5C2310F4}" type="pres">
      <dgm:prSet presAssocID="{7F49127C-8F7C-477C-A949-ECB7A50B89F4}" presName="spaceBetweenRectangles" presStyleCnt="0"/>
      <dgm:spPr/>
    </dgm:pt>
    <dgm:pt modelId="{C835B000-C37E-7940-9400-8D578B26B9B3}" type="pres">
      <dgm:prSet presAssocID="{413DBDC4-0DE2-4DDB-8F1E-629D48746376}" presName="parentLin" presStyleCnt="0"/>
      <dgm:spPr/>
    </dgm:pt>
    <dgm:pt modelId="{319AE303-A24B-F249-9AFF-08E1EABE764C}" type="pres">
      <dgm:prSet presAssocID="{413DBDC4-0DE2-4DDB-8F1E-629D48746376}" presName="parentLeftMargin" presStyleLbl="node1" presStyleIdx="1" presStyleCnt="3"/>
      <dgm:spPr/>
    </dgm:pt>
    <dgm:pt modelId="{623917C9-405D-9F4B-AA54-A3876F0DAC80}" type="pres">
      <dgm:prSet presAssocID="{413DBDC4-0DE2-4DDB-8F1E-629D48746376}" presName="parentText" presStyleLbl="node1" presStyleIdx="2" presStyleCnt="3">
        <dgm:presLayoutVars>
          <dgm:chMax val="0"/>
          <dgm:bulletEnabled val="1"/>
        </dgm:presLayoutVars>
      </dgm:prSet>
      <dgm:spPr/>
    </dgm:pt>
    <dgm:pt modelId="{92C4ACC4-C83B-3044-BD93-8FB9A0EF99E8}" type="pres">
      <dgm:prSet presAssocID="{413DBDC4-0DE2-4DDB-8F1E-629D48746376}" presName="negativeSpace" presStyleCnt="0"/>
      <dgm:spPr/>
    </dgm:pt>
    <dgm:pt modelId="{27E133BF-3A7C-FC40-8991-35905212CF4E}" type="pres">
      <dgm:prSet presAssocID="{413DBDC4-0DE2-4DDB-8F1E-629D48746376}" presName="childText" presStyleLbl="conFgAcc1" presStyleIdx="2" presStyleCnt="3">
        <dgm:presLayoutVars>
          <dgm:bulletEnabled val="1"/>
        </dgm:presLayoutVars>
      </dgm:prSet>
      <dgm:spPr/>
    </dgm:pt>
  </dgm:ptLst>
  <dgm:cxnLst>
    <dgm:cxn modelId="{61D42E05-C398-D048-BD6F-7FBCC32097B9}" type="presOf" srcId="{2CE68BE9-BAD7-4DEA-9322-5C98F3C884B9}" destId="{01E13D75-1128-1D48-A3DE-EADA7C93CA03}" srcOrd="0" destOrd="0" presId="urn:microsoft.com/office/officeart/2005/8/layout/list1"/>
    <dgm:cxn modelId="{4FE5C117-CEF5-4BCE-92D5-FF83B89442B0}" srcId="{413DBDC4-0DE2-4DDB-8F1E-629D48746376}" destId="{29A76CE3-3736-4407-B055-AF62C0471D8B}" srcOrd="0" destOrd="0" parTransId="{1456BA7A-7D63-408D-A0CD-2EBCFFB45970}" sibTransId="{35897FCE-DB73-46A7-B358-B5E102ACBFB7}"/>
    <dgm:cxn modelId="{23E5551E-24F0-E84A-8470-B62E37C9F735}" type="presOf" srcId="{F7F6A03B-E21E-418B-B84D-D3AF1A357C53}" destId="{27E133BF-3A7C-FC40-8991-35905212CF4E}" srcOrd="0" destOrd="4" presId="urn:microsoft.com/office/officeart/2005/8/layout/list1"/>
    <dgm:cxn modelId="{87C3F124-E751-F94F-B03F-053B6DFCB128}" srcId="{8C5F743E-F056-D149-8F25-365FB6F79D47}" destId="{2C70878C-3F95-2341-8313-FE9874DB063D}" srcOrd="0" destOrd="0" parTransId="{5B1378DB-9D5C-D64B-9C61-97D9F799D58B}" sibTransId="{40C231ED-A01C-DA4A-BC7C-FB2340BC33C6}"/>
    <dgm:cxn modelId="{5DA42031-3DA9-4ED6-BA1A-0A4FB072AD97}" srcId="{2CE68BE9-BAD7-4DEA-9322-5C98F3C884B9}" destId="{A7D4FA2B-596F-4ACC-B689-318F73502813}" srcOrd="0" destOrd="0" parTransId="{87C844AC-4F64-464D-B250-EA0CF30E8DC1}" sibTransId="{953F571F-501E-409A-A315-CD05B306E165}"/>
    <dgm:cxn modelId="{2B4FC732-1FCF-0A48-B1EE-5BAA48DE5421}" type="presOf" srcId="{A7D4FA2B-596F-4ACC-B689-318F73502813}" destId="{B4882DFD-1BB2-DB4A-AF8D-EDF57F221E43}" srcOrd="1" destOrd="0" presId="urn:microsoft.com/office/officeart/2005/8/layout/list1"/>
    <dgm:cxn modelId="{0F730C38-D61B-44FA-8F4B-CCEF1ECF9D1A}" srcId="{8C5F743E-F056-D149-8F25-365FB6F79D47}" destId="{E3E1776B-3D29-4F54-BEAC-65E1CDC8C26E}" srcOrd="1" destOrd="0" parTransId="{EC54A871-7F3E-41B0-8AD9-F79C0157F427}" sibTransId="{18D2F559-1DA8-4080-A847-A827D2414CEB}"/>
    <dgm:cxn modelId="{2CC17E3B-1A6B-1A4C-AF91-DD4D614090C9}" srcId="{413DBDC4-0DE2-4DDB-8F1E-629D48746376}" destId="{8C5F743E-F056-D149-8F25-365FB6F79D47}" srcOrd="1" destOrd="0" parTransId="{30803936-2EE8-8041-9670-502E2238630D}" sibTransId="{36847470-27BA-8042-BF1B-78E555772C1B}"/>
    <dgm:cxn modelId="{8404C43B-F73E-462B-97C8-E3982BAD4FAA}" srcId="{8C5F743E-F056-D149-8F25-365FB6F79D47}" destId="{F7F6A03B-E21E-418B-B84D-D3AF1A357C53}" srcOrd="2" destOrd="0" parTransId="{18D3537B-A0EF-4E93-8A58-0466C1F871D2}" sibTransId="{8CD4F1E6-260C-43BE-A6A2-AB7F066B494C}"/>
    <dgm:cxn modelId="{DF03C53F-9D91-1D4F-B965-250E3DF1A91B}" type="presOf" srcId="{8C5F743E-F056-D149-8F25-365FB6F79D47}" destId="{27E133BF-3A7C-FC40-8991-35905212CF4E}" srcOrd="0" destOrd="1" presId="urn:microsoft.com/office/officeart/2005/8/layout/list1"/>
    <dgm:cxn modelId="{663A0148-97B3-7843-B16D-EDA04AE7183C}" type="presOf" srcId="{2C70878C-3F95-2341-8313-FE9874DB063D}" destId="{27E133BF-3A7C-FC40-8991-35905212CF4E}" srcOrd="0" destOrd="2" presId="urn:microsoft.com/office/officeart/2005/8/layout/list1"/>
    <dgm:cxn modelId="{BCBD5162-FC69-4E15-851E-E55FCCA5F247}" srcId="{2CE68BE9-BAD7-4DEA-9322-5C98F3C884B9}" destId="{413DBDC4-0DE2-4DDB-8F1E-629D48746376}" srcOrd="2" destOrd="0" parTransId="{18780950-98B5-4FE6-A4A6-9BC17DF5D1EC}" sibTransId="{237C8ACD-23D0-4907-8BAF-935FE74921B9}"/>
    <dgm:cxn modelId="{73A6449D-6841-D041-ABEE-A4B347BC3ECF}" type="presOf" srcId="{413DBDC4-0DE2-4DDB-8F1E-629D48746376}" destId="{319AE303-A24B-F249-9AFF-08E1EABE764C}" srcOrd="0" destOrd="0" presId="urn:microsoft.com/office/officeart/2005/8/layout/list1"/>
    <dgm:cxn modelId="{F9CCD4A2-C27B-DD4A-AC73-51EEE2EDB88D}" type="presOf" srcId="{E3E1776B-3D29-4F54-BEAC-65E1CDC8C26E}" destId="{27E133BF-3A7C-FC40-8991-35905212CF4E}" srcOrd="0" destOrd="3" presId="urn:microsoft.com/office/officeart/2005/8/layout/list1"/>
    <dgm:cxn modelId="{1D394DA8-6DF8-DA41-AA1C-B76CFC126B29}" type="presOf" srcId="{6A33F947-4BA6-4E41-8310-D13324D30E65}" destId="{E74DCFF7-C686-124B-968C-D2997FF36BB8}" srcOrd="0" destOrd="0" presId="urn:microsoft.com/office/officeart/2005/8/layout/list1"/>
    <dgm:cxn modelId="{C329B7B4-DEB7-472B-811C-ED3DA1E21E8D}" srcId="{6A33F947-4BA6-4E41-8310-D13324D30E65}" destId="{CF7FA592-22DD-43E5-99AA-50E0E8DAA00D}" srcOrd="0" destOrd="0" parTransId="{B0A99703-ADD6-4E1B-B44C-91026FACE899}" sibTransId="{CA3C49A1-84E0-4062-A52F-2B5C342A22DB}"/>
    <dgm:cxn modelId="{CDD52EBC-420B-4949-830B-BA020D3EE6C3}" srcId="{2CE68BE9-BAD7-4DEA-9322-5C98F3C884B9}" destId="{6A33F947-4BA6-4E41-8310-D13324D30E65}" srcOrd="1" destOrd="0" parTransId="{D2168948-C5BB-4A4C-A609-D7C2D40121E1}" sibTransId="{7F49127C-8F7C-477C-A949-ECB7A50B89F4}"/>
    <dgm:cxn modelId="{DA714FD1-9A45-460E-9261-583698A6F716}" type="presOf" srcId="{CF7FA592-22DD-43E5-99AA-50E0E8DAA00D}" destId="{A8928F70-6E6A-7548-AF6D-A6559E20EF36}" srcOrd="0" destOrd="0" presId="urn:microsoft.com/office/officeart/2005/8/layout/list1"/>
    <dgm:cxn modelId="{20670DD3-AA9E-1F4D-8E8C-56A5717117A7}" type="presOf" srcId="{413DBDC4-0DE2-4DDB-8F1E-629D48746376}" destId="{623917C9-405D-9F4B-AA54-A3876F0DAC80}" srcOrd="1" destOrd="0" presId="urn:microsoft.com/office/officeart/2005/8/layout/list1"/>
    <dgm:cxn modelId="{20011BE3-06E7-D24C-9845-C8FC273C4945}" type="presOf" srcId="{A7D4FA2B-596F-4ACC-B689-318F73502813}" destId="{D8443019-ADF6-8648-B4F2-E140FC339131}" srcOrd="0" destOrd="0" presId="urn:microsoft.com/office/officeart/2005/8/layout/list1"/>
    <dgm:cxn modelId="{7B1F6CE4-D16E-BF40-8C45-5541F6D01DC7}" type="presOf" srcId="{6A33F947-4BA6-4E41-8310-D13324D30E65}" destId="{5622A4D5-83FB-F54F-89ED-C25A36321E63}" srcOrd="1" destOrd="0" presId="urn:microsoft.com/office/officeart/2005/8/layout/list1"/>
    <dgm:cxn modelId="{74DEACEC-C8B2-EF46-AA02-3B7C8EA19CB5}" type="presOf" srcId="{29A76CE3-3736-4407-B055-AF62C0471D8B}" destId="{27E133BF-3A7C-FC40-8991-35905212CF4E}" srcOrd="0" destOrd="0" presId="urn:microsoft.com/office/officeart/2005/8/layout/list1"/>
    <dgm:cxn modelId="{D262F2D5-4F92-2145-87C5-C65AB67571E2}" type="presParOf" srcId="{01E13D75-1128-1D48-A3DE-EADA7C93CA03}" destId="{55C209FB-B96B-D243-9CE5-75ADC160C2F7}" srcOrd="0" destOrd="0" presId="urn:microsoft.com/office/officeart/2005/8/layout/list1"/>
    <dgm:cxn modelId="{39ADEC68-FC74-9344-91BC-D9499F4A0EE0}" type="presParOf" srcId="{55C209FB-B96B-D243-9CE5-75ADC160C2F7}" destId="{D8443019-ADF6-8648-B4F2-E140FC339131}" srcOrd="0" destOrd="0" presId="urn:microsoft.com/office/officeart/2005/8/layout/list1"/>
    <dgm:cxn modelId="{B47E6252-C5D0-3E48-9161-289D2BA92535}" type="presParOf" srcId="{55C209FB-B96B-D243-9CE5-75ADC160C2F7}" destId="{B4882DFD-1BB2-DB4A-AF8D-EDF57F221E43}" srcOrd="1" destOrd="0" presId="urn:microsoft.com/office/officeart/2005/8/layout/list1"/>
    <dgm:cxn modelId="{1F688028-6C0D-2D4F-B849-624ECD54A5DB}" type="presParOf" srcId="{01E13D75-1128-1D48-A3DE-EADA7C93CA03}" destId="{25DCE160-86B2-EC4F-9ECB-05EB7E305C11}" srcOrd="1" destOrd="0" presId="urn:microsoft.com/office/officeart/2005/8/layout/list1"/>
    <dgm:cxn modelId="{3746AC66-636F-E544-8C1E-82DDA98D5C5A}" type="presParOf" srcId="{01E13D75-1128-1D48-A3DE-EADA7C93CA03}" destId="{0A7A5CB3-7D43-514C-8E25-03CE1AA807BB}" srcOrd="2" destOrd="0" presId="urn:microsoft.com/office/officeart/2005/8/layout/list1"/>
    <dgm:cxn modelId="{E1B485DE-82CC-734F-B92A-9B5A8CEE53E6}" type="presParOf" srcId="{01E13D75-1128-1D48-A3DE-EADA7C93CA03}" destId="{7DC02DED-1A81-9E4D-94A1-73411F163AFB}" srcOrd="3" destOrd="0" presId="urn:microsoft.com/office/officeart/2005/8/layout/list1"/>
    <dgm:cxn modelId="{C60C1E62-DAC0-CF47-9331-5271BED92FBE}" type="presParOf" srcId="{01E13D75-1128-1D48-A3DE-EADA7C93CA03}" destId="{BFFC51BF-A6E4-B142-A4E7-29E9A29982EF}" srcOrd="4" destOrd="0" presId="urn:microsoft.com/office/officeart/2005/8/layout/list1"/>
    <dgm:cxn modelId="{F0A17388-FAA1-A14E-B667-C1961B07A87A}" type="presParOf" srcId="{BFFC51BF-A6E4-B142-A4E7-29E9A29982EF}" destId="{E74DCFF7-C686-124B-968C-D2997FF36BB8}" srcOrd="0" destOrd="0" presId="urn:microsoft.com/office/officeart/2005/8/layout/list1"/>
    <dgm:cxn modelId="{207E05F5-F1EC-5741-944F-D22F7F399B4A}" type="presParOf" srcId="{BFFC51BF-A6E4-B142-A4E7-29E9A29982EF}" destId="{5622A4D5-83FB-F54F-89ED-C25A36321E63}" srcOrd="1" destOrd="0" presId="urn:microsoft.com/office/officeart/2005/8/layout/list1"/>
    <dgm:cxn modelId="{52E1110E-65ED-B64E-AEF0-8695AFB8BBC7}" type="presParOf" srcId="{01E13D75-1128-1D48-A3DE-EADA7C93CA03}" destId="{9F242E3F-6432-A749-8BBF-9E3447AB5E37}" srcOrd="5" destOrd="0" presId="urn:microsoft.com/office/officeart/2005/8/layout/list1"/>
    <dgm:cxn modelId="{BDEEBA19-756A-2845-82B5-A5BCF73D1FC1}" type="presParOf" srcId="{01E13D75-1128-1D48-A3DE-EADA7C93CA03}" destId="{A8928F70-6E6A-7548-AF6D-A6559E20EF36}" srcOrd="6" destOrd="0" presId="urn:microsoft.com/office/officeart/2005/8/layout/list1"/>
    <dgm:cxn modelId="{31D7A2A6-32BB-3C48-83F5-D1D833BE7C3B}" type="presParOf" srcId="{01E13D75-1128-1D48-A3DE-EADA7C93CA03}" destId="{CE1C3090-E2C8-C24E-A83C-C22D5C2310F4}" srcOrd="7" destOrd="0" presId="urn:microsoft.com/office/officeart/2005/8/layout/list1"/>
    <dgm:cxn modelId="{A6F413F0-3D9A-A14C-93EA-C032184DE5D1}" type="presParOf" srcId="{01E13D75-1128-1D48-A3DE-EADA7C93CA03}" destId="{C835B000-C37E-7940-9400-8D578B26B9B3}" srcOrd="8" destOrd="0" presId="urn:microsoft.com/office/officeart/2005/8/layout/list1"/>
    <dgm:cxn modelId="{37E88A05-5550-204E-A769-5228E27E20A2}" type="presParOf" srcId="{C835B000-C37E-7940-9400-8D578B26B9B3}" destId="{319AE303-A24B-F249-9AFF-08E1EABE764C}" srcOrd="0" destOrd="0" presId="urn:microsoft.com/office/officeart/2005/8/layout/list1"/>
    <dgm:cxn modelId="{8A979D85-B2B3-4147-9C41-BF252221EABF}" type="presParOf" srcId="{C835B000-C37E-7940-9400-8D578B26B9B3}" destId="{623917C9-405D-9F4B-AA54-A3876F0DAC80}" srcOrd="1" destOrd="0" presId="urn:microsoft.com/office/officeart/2005/8/layout/list1"/>
    <dgm:cxn modelId="{DDA255E2-DAAD-3841-B983-2ED69745032E}" type="presParOf" srcId="{01E13D75-1128-1D48-A3DE-EADA7C93CA03}" destId="{92C4ACC4-C83B-3044-BD93-8FB9A0EF99E8}" srcOrd="9" destOrd="0" presId="urn:microsoft.com/office/officeart/2005/8/layout/list1"/>
    <dgm:cxn modelId="{9B64820F-B83D-294E-B684-3B0687BDCFBA}" type="presParOf" srcId="{01E13D75-1128-1D48-A3DE-EADA7C93CA03}" destId="{27E133BF-3A7C-FC40-8991-35905212CF4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F2EAB2-C805-4A91-955F-AA45E532D60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8E29737-050C-412E-84F7-8BD6C385E6B2}">
      <dgm:prSet/>
      <dgm:spPr/>
      <dgm:t>
        <a:bodyPr/>
        <a:lstStyle/>
        <a:p>
          <a:r>
            <a:rPr lang="en-US" dirty="0"/>
            <a:t>Three lines or less</a:t>
          </a:r>
        </a:p>
      </dgm:t>
    </dgm:pt>
    <dgm:pt modelId="{4242C710-B9D1-46F9-9007-2F51EFF8EE04}" type="parTrans" cxnId="{67F7CAF2-2392-4117-8239-7687C3AA33A8}">
      <dgm:prSet/>
      <dgm:spPr/>
      <dgm:t>
        <a:bodyPr/>
        <a:lstStyle/>
        <a:p>
          <a:endParaRPr lang="en-US"/>
        </a:p>
      </dgm:t>
    </dgm:pt>
    <dgm:pt modelId="{8087E6CC-2593-495B-963D-4D0065CF04BC}" type="sibTrans" cxnId="{67F7CAF2-2392-4117-8239-7687C3AA33A8}">
      <dgm:prSet/>
      <dgm:spPr/>
      <dgm:t>
        <a:bodyPr/>
        <a:lstStyle/>
        <a:p>
          <a:endParaRPr lang="en-US"/>
        </a:p>
      </dgm:t>
    </dgm:pt>
    <dgm:pt modelId="{B13F371A-F14C-4EB2-99DB-FDEF093C60E2}">
      <dgm:prSet/>
      <dgm:spPr/>
      <dgm:t>
        <a:bodyPr/>
        <a:lstStyle/>
        <a:p>
          <a:r>
            <a:rPr lang="en-US"/>
            <a:t>Anything more signals: What’s coming up is difficult</a:t>
          </a:r>
          <a:r>
            <a:rPr lang="en-US" i="1"/>
            <a:t>!</a:t>
          </a:r>
          <a:endParaRPr lang="en-US"/>
        </a:p>
      </dgm:t>
    </dgm:pt>
    <dgm:pt modelId="{21BE0FEE-C7D4-4E0A-A18C-2D8983D95BC2}" type="parTrans" cxnId="{B65E4376-78C0-4FE7-8821-38C12B94894B}">
      <dgm:prSet/>
      <dgm:spPr/>
      <dgm:t>
        <a:bodyPr/>
        <a:lstStyle/>
        <a:p>
          <a:endParaRPr lang="en-US"/>
        </a:p>
      </dgm:t>
    </dgm:pt>
    <dgm:pt modelId="{B3B8190E-6685-48AA-8C84-4E737ABEBDAD}" type="sibTrans" cxnId="{B65E4376-78C0-4FE7-8821-38C12B94894B}">
      <dgm:prSet/>
      <dgm:spPr/>
      <dgm:t>
        <a:bodyPr/>
        <a:lstStyle/>
        <a:p>
          <a:endParaRPr lang="en-US"/>
        </a:p>
      </dgm:t>
    </dgm:pt>
    <dgm:pt modelId="{DA05F0DB-3119-4E53-A5E0-D75E04EB0A7F}">
      <dgm:prSet/>
      <dgm:spPr/>
      <dgm:t>
        <a:bodyPr/>
        <a:lstStyle/>
        <a:p>
          <a:r>
            <a:rPr lang="en-US" dirty="0"/>
            <a:t>The reader should understand what the section will be about from reading the heading</a:t>
          </a:r>
        </a:p>
      </dgm:t>
    </dgm:pt>
    <dgm:pt modelId="{DEA47659-BDA9-4AAA-9D24-691F9A662297}" type="parTrans" cxnId="{4532BF54-4CA5-431C-8E6F-9420E11BB374}">
      <dgm:prSet/>
      <dgm:spPr/>
      <dgm:t>
        <a:bodyPr/>
        <a:lstStyle/>
        <a:p>
          <a:endParaRPr lang="en-US"/>
        </a:p>
      </dgm:t>
    </dgm:pt>
    <dgm:pt modelId="{A59CCA6F-DAC4-413D-875F-05BACAD83541}" type="sibTrans" cxnId="{4532BF54-4CA5-431C-8E6F-9420E11BB374}">
      <dgm:prSet/>
      <dgm:spPr/>
      <dgm:t>
        <a:bodyPr/>
        <a:lstStyle/>
        <a:p>
          <a:endParaRPr lang="en-US"/>
        </a:p>
      </dgm:t>
    </dgm:pt>
    <dgm:pt modelId="{2329F286-6E0C-4BD6-9F2B-7C55CFF667B7}">
      <dgm:prSet/>
      <dgm:spPr/>
      <dgm:t>
        <a:bodyPr/>
        <a:lstStyle/>
        <a:p>
          <a:r>
            <a:rPr lang="en-US" dirty="0"/>
            <a:t>Use a single complete sentence</a:t>
          </a:r>
        </a:p>
      </dgm:t>
    </dgm:pt>
    <dgm:pt modelId="{BBFE9036-880D-4700-B222-63ED24A6EA06}" type="parTrans" cxnId="{BC629F16-A4C8-44BF-BEE8-C34FDED26E57}">
      <dgm:prSet/>
      <dgm:spPr/>
      <dgm:t>
        <a:bodyPr/>
        <a:lstStyle/>
        <a:p>
          <a:endParaRPr lang="en-US"/>
        </a:p>
      </dgm:t>
    </dgm:pt>
    <dgm:pt modelId="{ADAA1094-0E20-430B-8B3A-F34484416B64}" type="sibTrans" cxnId="{BC629F16-A4C8-44BF-BEE8-C34FDED26E57}">
      <dgm:prSet/>
      <dgm:spPr/>
      <dgm:t>
        <a:bodyPr/>
        <a:lstStyle/>
        <a:p>
          <a:endParaRPr lang="en-US"/>
        </a:p>
      </dgm:t>
    </dgm:pt>
    <dgm:pt modelId="{48D369D0-8FBF-D14D-89B0-2EF66443993F}" type="pres">
      <dgm:prSet presAssocID="{5EF2EAB2-C805-4A91-955F-AA45E532D60B}" presName="linear" presStyleCnt="0">
        <dgm:presLayoutVars>
          <dgm:animLvl val="lvl"/>
          <dgm:resizeHandles val="exact"/>
        </dgm:presLayoutVars>
      </dgm:prSet>
      <dgm:spPr/>
    </dgm:pt>
    <dgm:pt modelId="{A57EB2C4-81A2-8942-9F70-1CB3F4711EC8}" type="pres">
      <dgm:prSet presAssocID="{B8E29737-050C-412E-84F7-8BD6C385E6B2}" presName="parentText" presStyleLbl="node1" presStyleIdx="0" presStyleCnt="4">
        <dgm:presLayoutVars>
          <dgm:chMax val="0"/>
          <dgm:bulletEnabled val="1"/>
        </dgm:presLayoutVars>
      </dgm:prSet>
      <dgm:spPr/>
    </dgm:pt>
    <dgm:pt modelId="{D8FA8A87-EDA1-9A40-BCC9-D336F7612FFB}" type="pres">
      <dgm:prSet presAssocID="{8087E6CC-2593-495B-963D-4D0065CF04BC}" presName="spacer" presStyleCnt="0"/>
      <dgm:spPr/>
    </dgm:pt>
    <dgm:pt modelId="{7E7609FF-4906-8549-A86D-A5A6172854E7}" type="pres">
      <dgm:prSet presAssocID="{B13F371A-F14C-4EB2-99DB-FDEF093C60E2}" presName="parentText" presStyleLbl="node1" presStyleIdx="1" presStyleCnt="4">
        <dgm:presLayoutVars>
          <dgm:chMax val="0"/>
          <dgm:bulletEnabled val="1"/>
        </dgm:presLayoutVars>
      </dgm:prSet>
      <dgm:spPr/>
    </dgm:pt>
    <dgm:pt modelId="{C62F3ED9-44A9-BF46-A4F7-AE385B4AA32E}" type="pres">
      <dgm:prSet presAssocID="{B3B8190E-6685-48AA-8C84-4E737ABEBDAD}" presName="spacer" presStyleCnt="0"/>
      <dgm:spPr/>
    </dgm:pt>
    <dgm:pt modelId="{A1B1FF05-C973-DA49-85A6-D1D3987CEF29}" type="pres">
      <dgm:prSet presAssocID="{DA05F0DB-3119-4E53-A5E0-D75E04EB0A7F}" presName="parentText" presStyleLbl="node1" presStyleIdx="2" presStyleCnt="4">
        <dgm:presLayoutVars>
          <dgm:chMax val="0"/>
          <dgm:bulletEnabled val="1"/>
        </dgm:presLayoutVars>
      </dgm:prSet>
      <dgm:spPr/>
    </dgm:pt>
    <dgm:pt modelId="{A7FD7669-B0B3-4F18-827E-A4F85A957304}" type="pres">
      <dgm:prSet presAssocID="{A59CCA6F-DAC4-413D-875F-05BACAD83541}" presName="spacer" presStyleCnt="0"/>
      <dgm:spPr/>
    </dgm:pt>
    <dgm:pt modelId="{70AD641C-20E4-4E81-A2C3-30D450B2F186}" type="pres">
      <dgm:prSet presAssocID="{2329F286-6E0C-4BD6-9F2B-7C55CFF667B7}" presName="parentText" presStyleLbl="node1" presStyleIdx="3" presStyleCnt="4">
        <dgm:presLayoutVars>
          <dgm:chMax val="0"/>
          <dgm:bulletEnabled val="1"/>
        </dgm:presLayoutVars>
      </dgm:prSet>
      <dgm:spPr/>
    </dgm:pt>
  </dgm:ptLst>
  <dgm:cxnLst>
    <dgm:cxn modelId="{BC629F16-A4C8-44BF-BEE8-C34FDED26E57}" srcId="{5EF2EAB2-C805-4A91-955F-AA45E532D60B}" destId="{2329F286-6E0C-4BD6-9F2B-7C55CFF667B7}" srcOrd="3" destOrd="0" parTransId="{BBFE9036-880D-4700-B222-63ED24A6EA06}" sibTransId="{ADAA1094-0E20-430B-8B3A-F34484416B64}"/>
    <dgm:cxn modelId="{1542A617-87B3-BF48-BB7A-56E6D7B378A3}" type="presOf" srcId="{B8E29737-050C-412E-84F7-8BD6C385E6B2}" destId="{A57EB2C4-81A2-8942-9F70-1CB3F4711EC8}" srcOrd="0" destOrd="0" presId="urn:microsoft.com/office/officeart/2005/8/layout/vList2"/>
    <dgm:cxn modelId="{F6FBE252-4843-924D-8C76-06FBAFD2B0A3}" type="presOf" srcId="{B13F371A-F14C-4EB2-99DB-FDEF093C60E2}" destId="{7E7609FF-4906-8549-A86D-A5A6172854E7}" srcOrd="0" destOrd="0" presId="urn:microsoft.com/office/officeart/2005/8/layout/vList2"/>
    <dgm:cxn modelId="{4532BF54-4CA5-431C-8E6F-9420E11BB374}" srcId="{5EF2EAB2-C805-4A91-955F-AA45E532D60B}" destId="{DA05F0DB-3119-4E53-A5E0-D75E04EB0A7F}" srcOrd="2" destOrd="0" parTransId="{DEA47659-BDA9-4AAA-9D24-691F9A662297}" sibTransId="{A59CCA6F-DAC4-413D-875F-05BACAD83541}"/>
    <dgm:cxn modelId="{2F4D0365-93F4-2B47-9BE6-B4C3F97DE0DD}" type="presOf" srcId="{5EF2EAB2-C805-4A91-955F-AA45E532D60B}" destId="{48D369D0-8FBF-D14D-89B0-2EF66443993F}" srcOrd="0" destOrd="0" presId="urn:microsoft.com/office/officeart/2005/8/layout/vList2"/>
    <dgm:cxn modelId="{CA44FD72-C155-40A8-8B06-D17E35C607AE}" type="presOf" srcId="{2329F286-6E0C-4BD6-9F2B-7C55CFF667B7}" destId="{70AD641C-20E4-4E81-A2C3-30D450B2F186}" srcOrd="0" destOrd="0" presId="urn:microsoft.com/office/officeart/2005/8/layout/vList2"/>
    <dgm:cxn modelId="{B65E4376-78C0-4FE7-8821-38C12B94894B}" srcId="{5EF2EAB2-C805-4A91-955F-AA45E532D60B}" destId="{B13F371A-F14C-4EB2-99DB-FDEF093C60E2}" srcOrd="1" destOrd="0" parTransId="{21BE0FEE-C7D4-4E0A-A18C-2D8983D95BC2}" sibTransId="{B3B8190E-6685-48AA-8C84-4E737ABEBDAD}"/>
    <dgm:cxn modelId="{67F7CAF2-2392-4117-8239-7687C3AA33A8}" srcId="{5EF2EAB2-C805-4A91-955F-AA45E532D60B}" destId="{B8E29737-050C-412E-84F7-8BD6C385E6B2}" srcOrd="0" destOrd="0" parTransId="{4242C710-B9D1-46F9-9007-2F51EFF8EE04}" sibTransId="{8087E6CC-2593-495B-963D-4D0065CF04BC}"/>
    <dgm:cxn modelId="{166370FD-9824-154D-9494-C2BA2152BAFD}" type="presOf" srcId="{DA05F0DB-3119-4E53-A5E0-D75E04EB0A7F}" destId="{A1B1FF05-C973-DA49-85A6-D1D3987CEF29}" srcOrd="0" destOrd="0" presId="urn:microsoft.com/office/officeart/2005/8/layout/vList2"/>
    <dgm:cxn modelId="{C0E30E7B-18AA-4F4E-9F57-E26769FF0FDF}" type="presParOf" srcId="{48D369D0-8FBF-D14D-89B0-2EF66443993F}" destId="{A57EB2C4-81A2-8942-9F70-1CB3F4711EC8}" srcOrd="0" destOrd="0" presId="urn:microsoft.com/office/officeart/2005/8/layout/vList2"/>
    <dgm:cxn modelId="{09B52D16-41DE-A041-A4F2-7C2F634C3A2F}" type="presParOf" srcId="{48D369D0-8FBF-D14D-89B0-2EF66443993F}" destId="{D8FA8A87-EDA1-9A40-BCC9-D336F7612FFB}" srcOrd="1" destOrd="0" presId="urn:microsoft.com/office/officeart/2005/8/layout/vList2"/>
    <dgm:cxn modelId="{8BDE2EE4-466F-2B41-A8D7-B63588BF8727}" type="presParOf" srcId="{48D369D0-8FBF-D14D-89B0-2EF66443993F}" destId="{7E7609FF-4906-8549-A86D-A5A6172854E7}" srcOrd="2" destOrd="0" presId="urn:microsoft.com/office/officeart/2005/8/layout/vList2"/>
    <dgm:cxn modelId="{568F7578-E30C-DC4C-931A-AC278F0957F6}" type="presParOf" srcId="{48D369D0-8FBF-D14D-89B0-2EF66443993F}" destId="{C62F3ED9-44A9-BF46-A4F7-AE385B4AA32E}" srcOrd="3" destOrd="0" presId="urn:microsoft.com/office/officeart/2005/8/layout/vList2"/>
    <dgm:cxn modelId="{779A5458-C796-8746-BC53-5EAA43ACDA66}" type="presParOf" srcId="{48D369D0-8FBF-D14D-89B0-2EF66443993F}" destId="{A1B1FF05-C973-DA49-85A6-D1D3987CEF29}" srcOrd="4" destOrd="0" presId="urn:microsoft.com/office/officeart/2005/8/layout/vList2"/>
    <dgm:cxn modelId="{C55D82C6-0659-4636-BE20-22FDCB8B7B1E}" type="presParOf" srcId="{48D369D0-8FBF-D14D-89B0-2EF66443993F}" destId="{A7FD7669-B0B3-4F18-827E-A4F85A957304}" srcOrd="5" destOrd="0" presId="urn:microsoft.com/office/officeart/2005/8/layout/vList2"/>
    <dgm:cxn modelId="{C7EFBA4F-B463-444B-BD46-DBE2BDF2AD92}" type="presParOf" srcId="{48D369D0-8FBF-D14D-89B0-2EF66443993F}" destId="{70AD641C-20E4-4E81-A2C3-30D450B2F1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D01C0A-7D72-4E32-A1F4-A4783CF9153A}"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DA60F89D-296D-44BF-A4CE-B71D9D36CB2C}">
      <dgm:prSet/>
      <dgm:spPr/>
      <dgm:t>
        <a:bodyPr/>
        <a:lstStyle/>
        <a:p>
          <a:r>
            <a:rPr lang="en-US" b="1"/>
            <a:t>Formula:</a:t>
          </a:r>
          <a:endParaRPr lang="en-US"/>
        </a:p>
      </dgm:t>
    </dgm:pt>
    <dgm:pt modelId="{3D903635-0631-4F62-A653-55E2505BFC20}" type="parTrans" cxnId="{3B1904DD-1A57-4870-83F7-B90A0530B4F0}">
      <dgm:prSet/>
      <dgm:spPr/>
      <dgm:t>
        <a:bodyPr/>
        <a:lstStyle/>
        <a:p>
          <a:endParaRPr lang="en-US"/>
        </a:p>
      </dgm:t>
    </dgm:pt>
    <dgm:pt modelId="{08F6368A-9443-4C91-A1BC-4D74F9EC852C}" type="sibTrans" cxnId="{3B1904DD-1A57-4870-83F7-B90A0530B4F0}">
      <dgm:prSet/>
      <dgm:spPr/>
      <dgm:t>
        <a:bodyPr/>
        <a:lstStyle/>
        <a:p>
          <a:endParaRPr lang="en-US"/>
        </a:p>
      </dgm:t>
    </dgm:pt>
    <dgm:pt modelId="{330B3F0B-527C-4709-9CBE-5A9D2233A926}">
      <dgm:prSet/>
      <dgm:spPr/>
      <dgm:t>
        <a:bodyPr/>
        <a:lstStyle/>
        <a:p>
          <a:r>
            <a:rPr lang="en-US"/>
            <a:t>Either:</a:t>
          </a:r>
        </a:p>
      </dgm:t>
    </dgm:pt>
    <dgm:pt modelId="{E4AB8D78-0B61-422E-91D9-54344785F43F}" type="parTrans" cxnId="{C5AA9D18-1D9F-486F-9DA0-860AEDA2D1B6}">
      <dgm:prSet/>
      <dgm:spPr/>
      <dgm:t>
        <a:bodyPr/>
        <a:lstStyle/>
        <a:p>
          <a:endParaRPr lang="en-US"/>
        </a:p>
      </dgm:t>
    </dgm:pt>
    <dgm:pt modelId="{269C84F4-843D-4254-8A9F-79BA23FC3AC3}" type="sibTrans" cxnId="{C5AA9D18-1D9F-486F-9DA0-860AEDA2D1B6}">
      <dgm:prSet/>
      <dgm:spPr/>
      <dgm:t>
        <a:bodyPr/>
        <a:lstStyle/>
        <a:p>
          <a:endParaRPr lang="en-US"/>
        </a:p>
      </dgm:t>
    </dgm:pt>
    <dgm:pt modelId="{56C2D7AF-0E5E-4F84-9C72-56AB9A7FF328}">
      <dgm:prSet/>
      <dgm:spPr/>
      <dgm:t>
        <a:bodyPr/>
        <a:lstStyle/>
        <a:p>
          <a:r>
            <a:rPr lang="en-US"/>
            <a:t>A conclusion that you want the court to accept, or</a:t>
          </a:r>
        </a:p>
      </dgm:t>
    </dgm:pt>
    <dgm:pt modelId="{2ADEFE79-D03F-4375-96F5-9B8E0ADE6E20}" type="parTrans" cxnId="{5F78A65E-071B-42EB-8B2F-516FFEC13D6B}">
      <dgm:prSet/>
      <dgm:spPr/>
      <dgm:t>
        <a:bodyPr/>
        <a:lstStyle/>
        <a:p>
          <a:endParaRPr lang="en-US"/>
        </a:p>
      </dgm:t>
    </dgm:pt>
    <dgm:pt modelId="{CE180415-ED9E-4F26-9EC4-42B58B9D57D9}" type="sibTrans" cxnId="{5F78A65E-071B-42EB-8B2F-516FFEC13D6B}">
      <dgm:prSet/>
      <dgm:spPr/>
      <dgm:t>
        <a:bodyPr/>
        <a:lstStyle/>
        <a:p>
          <a:endParaRPr lang="en-US"/>
        </a:p>
      </dgm:t>
    </dgm:pt>
    <dgm:pt modelId="{0E28D078-13A3-4CCD-A97B-C5203A1EA93F}">
      <dgm:prSet/>
      <dgm:spPr/>
      <dgm:t>
        <a:bodyPr/>
        <a:lstStyle/>
        <a:p>
          <a:r>
            <a:rPr lang="en-US"/>
            <a:t>An action that you want the court to take, and</a:t>
          </a:r>
        </a:p>
      </dgm:t>
    </dgm:pt>
    <dgm:pt modelId="{007507D7-8161-4F90-8BB6-C90425573332}" type="parTrans" cxnId="{0BDA3B4A-7B92-44FC-8A3B-9C5E3FA541FC}">
      <dgm:prSet/>
      <dgm:spPr/>
      <dgm:t>
        <a:bodyPr/>
        <a:lstStyle/>
        <a:p>
          <a:endParaRPr lang="en-US"/>
        </a:p>
      </dgm:t>
    </dgm:pt>
    <dgm:pt modelId="{5CD532FE-CF2E-48CF-A472-D0C3E4BAA058}" type="sibTrans" cxnId="{0BDA3B4A-7B92-44FC-8A3B-9C5E3FA541FC}">
      <dgm:prSet/>
      <dgm:spPr/>
      <dgm:t>
        <a:bodyPr/>
        <a:lstStyle/>
        <a:p>
          <a:endParaRPr lang="en-US"/>
        </a:p>
      </dgm:t>
    </dgm:pt>
    <dgm:pt modelId="{0ADA2168-BA5C-4D09-ADDC-082D05E819B9}">
      <dgm:prSet/>
      <dgm:spPr/>
      <dgm:t>
        <a:bodyPr/>
        <a:lstStyle/>
        <a:p>
          <a:r>
            <a:rPr lang="en-US" dirty="0"/>
            <a:t>The reason WHY the court should accept that conclusion or take that action; </a:t>
          </a:r>
          <a:r>
            <a:rPr lang="en-US" b="1" dirty="0"/>
            <a:t>include key facts</a:t>
          </a:r>
          <a:r>
            <a:rPr lang="en-US" dirty="0"/>
            <a:t>.</a:t>
          </a:r>
        </a:p>
      </dgm:t>
    </dgm:pt>
    <dgm:pt modelId="{94F0C2F2-1610-4E48-8B05-D4DDFAE6169D}" type="parTrans" cxnId="{005B10A9-3C8E-4444-9635-C0F0056DA88B}">
      <dgm:prSet/>
      <dgm:spPr/>
      <dgm:t>
        <a:bodyPr/>
        <a:lstStyle/>
        <a:p>
          <a:endParaRPr lang="en-US"/>
        </a:p>
      </dgm:t>
    </dgm:pt>
    <dgm:pt modelId="{BC420DD8-EE50-4B8E-8E15-76185B9CE7F8}" type="sibTrans" cxnId="{005B10A9-3C8E-4444-9635-C0F0056DA88B}">
      <dgm:prSet/>
      <dgm:spPr/>
      <dgm:t>
        <a:bodyPr/>
        <a:lstStyle/>
        <a:p>
          <a:endParaRPr lang="en-US"/>
        </a:p>
      </dgm:t>
    </dgm:pt>
    <dgm:pt modelId="{993DAC80-A62E-8447-993E-49DEDA3AF7ED}" type="pres">
      <dgm:prSet presAssocID="{14D01C0A-7D72-4E32-A1F4-A4783CF9153A}" presName="Name0" presStyleCnt="0">
        <dgm:presLayoutVars>
          <dgm:dir/>
          <dgm:animLvl val="lvl"/>
          <dgm:resizeHandles val="exact"/>
        </dgm:presLayoutVars>
      </dgm:prSet>
      <dgm:spPr/>
    </dgm:pt>
    <dgm:pt modelId="{76070A9C-500F-D04A-BA87-3EE3FD3D418E}" type="pres">
      <dgm:prSet presAssocID="{DA60F89D-296D-44BF-A4CE-B71D9D36CB2C}" presName="linNode" presStyleCnt="0"/>
      <dgm:spPr/>
    </dgm:pt>
    <dgm:pt modelId="{0444CA96-3C9F-9C4B-955D-BC623EDA98A4}" type="pres">
      <dgm:prSet presAssocID="{DA60F89D-296D-44BF-A4CE-B71D9D36CB2C}" presName="parentText" presStyleLbl="node1" presStyleIdx="0" presStyleCnt="1">
        <dgm:presLayoutVars>
          <dgm:chMax val="1"/>
          <dgm:bulletEnabled val="1"/>
        </dgm:presLayoutVars>
      </dgm:prSet>
      <dgm:spPr/>
    </dgm:pt>
    <dgm:pt modelId="{E2F03319-4B26-6948-8495-421BCCBFCE1B}" type="pres">
      <dgm:prSet presAssocID="{DA60F89D-296D-44BF-A4CE-B71D9D36CB2C}" presName="descendantText" presStyleLbl="alignAccFollowNode1" presStyleIdx="0" presStyleCnt="1">
        <dgm:presLayoutVars>
          <dgm:bulletEnabled val="1"/>
        </dgm:presLayoutVars>
      </dgm:prSet>
      <dgm:spPr/>
    </dgm:pt>
  </dgm:ptLst>
  <dgm:cxnLst>
    <dgm:cxn modelId="{C5AA9D18-1D9F-486F-9DA0-860AEDA2D1B6}" srcId="{DA60F89D-296D-44BF-A4CE-B71D9D36CB2C}" destId="{330B3F0B-527C-4709-9CBE-5A9D2233A926}" srcOrd="0" destOrd="0" parTransId="{E4AB8D78-0B61-422E-91D9-54344785F43F}" sibTransId="{269C84F4-843D-4254-8A9F-79BA23FC3AC3}"/>
    <dgm:cxn modelId="{8A56DC49-08A8-7942-AC42-7F216E7EA694}" type="presOf" srcId="{DA60F89D-296D-44BF-A4CE-B71D9D36CB2C}" destId="{0444CA96-3C9F-9C4B-955D-BC623EDA98A4}" srcOrd="0" destOrd="0" presId="urn:microsoft.com/office/officeart/2005/8/layout/vList5"/>
    <dgm:cxn modelId="{0BDA3B4A-7B92-44FC-8A3B-9C5E3FA541FC}" srcId="{330B3F0B-527C-4709-9CBE-5A9D2233A926}" destId="{0E28D078-13A3-4CCD-A97B-C5203A1EA93F}" srcOrd="1" destOrd="0" parTransId="{007507D7-8161-4F90-8BB6-C90425573332}" sibTransId="{5CD532FE-CF2E-48CF-A472-D0C3E4BAA058}"/>
    <dgm:cxn modelId="{5F78A65E-071B-42EB-8B2F-516FFEC13D6B}" srcId="{330B3F0B-527C-4709-9CBE-5A9D2233A926}" destId="{56C2D7AF-0E5E-4F84-9C72-56AB9A7FF328}" srcOrd="0" destOrd="0" parTransId="{2ADEFE79-D03F-4375-96F5-9B8E0ADE6E20}" sibTransId="{CE180415-ED9E-4F26-9EC4-42B58B9D57D9}"/>
    <dgm:cxn modelId="{946F6C73-FE37-FF45-8673-A987CF249CFE}" type="presOf" srcId="{0E28D078-13A3-4CCD-A97B-C5203A1EA93F}" destId="{E2F03319-4B26-6948-8495-421BCCBFCE1B}" srcOrd="0" destOrd="2" presId="urn:microsoft.com/office/officeart/2005/8/layout/vList5"/>
    <dgm:cxn modelId="{540E918D-AA2B-7E42-9F9D-20356F230310}" type="presOf" srcId="{0ADA2168-BA5C-4D09-ADDC-082D05E819B9}" destId="{E2F03319-4B26-6948-8495-421BCCBFCE1B}" srcOrd="0" destOrd="3" presId="urn:microsoft.com/office/officeart/2005/8/layout/vList5"/>
    <dgm:cxn modelId="{C75B8298-D3A1-C845-93D4-C7325D59CE1E}" type="presOf" srcId="{14D01C0A-7D72-4E32-A1F4-A4783CF9153A}" destId="{993DAC80-A62E-8447-993E-49DEDA3AF7ED}" srcOrd="0" destOrd="0" presId="urn:microsoft.com/office/officeart/2005/8/layout/vList5"/>
    <dgm:cxn modelId="{005B10A9-3C8E-4444-9635-C0F0056DA88B}" srcId="{DA60F89D-296D-44BF-A4CE-B71D9D36CB2C}" destId="{0ADA2168-BA5C-4D09-ADDC-082D05E819B9}" srcOrd="1" destOrd="0" parTransId="{94F0C2F2-1610-4E48-8B05-D4DDFAE6169D}" sibTransId="{BC420DD8-EE50-4B8E-8E15-76185B9CE7F8}"/>
    <dgm:cxn modelId="{F98EC5DC-95A5-8E46-90DC-E3A1DF4BEF6B}" type="presOf" srcId="{56C2D7AF-0E5E-4F84-9C72-56AB9A7FF328}" destId="{E2F03319-4B26-6948-8495-421BCCBFCE1B}" srcOrd="0" destOrd="1" presId="urn:microsoft.com/office/officeart/2005/8/layout/vList5"/>
    <dgm:cxn modelId="{3B1904DD-1A57-4870-83F7-B90A0530B4F0}" srcId="{14D01C0A-7D72-4E32-A1F4-A4783CF9153A}" destId="{DA60F89D-296D-44BF-A4CE-B71D9D36CB2C}" srcOrd="0" destOrd="0" parTransId="{3D903635-0631-4F62-A653-55E2505BFC20}" sibTransId="{08F6368A-9443-4C91-A1BC-4D74F9EC852C}"/>
    <dgm:cxn modelId="{BF7DE9FE-D32B-9A46-8DB9-23DB050D9732}" type="presOf" srcId="{330B3F0B-527C-4709-9CBE-5A9D2233A926}" destId="{E2F03319-4B26-6948-8495-421BCCBFCE1B}" srcOrd="0" destOrd="0" presId="urn:microsoft.com/office/officeart/2005/8/layout/vList5"/>
    <dgm:cxn modelId="{53E6A140-C255-4E40-BD27-BF3FF867EC45}" type="presParOf" srcId="{993DAC80-A62E-8447-993E-49DEDA3AF7ED}" destId="{76070A9C-500F-D04A-BA87-3EE3FD3D418E}" srcOrd="0" destOrd="0" presId="urn:microsoft.com/office/officeart/2005/8/layout/vList5"/>
    <dgm:cxn modelId="{A57DA32A-4347-0B47-8906-9481CB14BECF}" type="presParOf" srcId="{76070A9C-500F-D04A-BA87-3EE3FD3D418E}" destId="{0444CA96-3C9F-9C4B-955D-BC623EDA98A4}" srcOrd="0" destOrd="0" presId="urn:microsoft.com/office/officeart/2005/8/layout/vList5"/>
    <dgm:cxn modelId="{17DC54A9-D368-684F-B4D4-581BBBABC7D3}" type="presParOf" srcId="{76070A9C-500F-D04A-BA87-3EE3FD3D418E}" destId="{E2F03319-4B26-6948-8495-421BCCBFCE1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4B64-0EA9-C146-A0D3-9ECCBBA92267}">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9601B-E096-7D49-B5D4-8D7B6BF9B71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Learn how to structure your argument so that you emphasize points of strength</a:t>
          </a:r>
        </a:p>
      </dsp:txBody>
      <dsp:txXfrm>
        <a:off x="696297" y="538547"/>
        <a:ext cx="4171627" cy="2590157"/>
      </dsp:txXfrm>
    </dsp:sp>
    <dsp:sp modelId="{14299D57-093B-B24E-90E8-9870A94A8076}">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B65F2-5B28-8140-A7D6-FABC9E036BC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Learn how to craft persuasive point headings that lead the reader through your argument</a:t>
          </a:r>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7041F-AB22-4650-B0C3-432E40C3BE7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32243-0CBF-4280-94DB-5539C84C192F}">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First section</a:t>
          </a:r>
        </a:p>
      </dsp:txBody>
      <dsp:txXfrm>
        <a:off x="378614" y="886531"/>
        <a:ext cx="2810360" cy="1744948"/>
      </dsp:txXfrm>
    </dsp:sp>
    <dsp:sp modelId="{E5FDF7E7-F4BB-4957-AFBC-BFB56C5FE0D5}">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3B8C4-872F-4752-86AF-DAA9379CFC04}">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First paragraph</a:t>
          </a:r>
        </a:p>
      </dsp:txBody>
      <dsp:txXfrm>
        <a:off x="3946203" y="886531"/>
        <a:ext cx="2810360" cy="1744948"/>
      </dsp:txXfrm>
    </dsp:sp>
    <dsp:sp modelId="{1514D9AD-D0F6-411A-851D-004090FFBE1C}">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98227-1476-44DF-9428-588B13332E6A}">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First sentence</a:t>
          </a:r>
        </a:p>
      </dsp:txBody>
      <dsp:txXfrm>
        <a:off x="7513791" y="886531"/>
        <a:ext cx="2810360" cy="1744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87162-95A6-5E44-8711-877E05A44696}">
      <dsp:nvSpPr>
        <dsp:cNvPr id="0" name=""/>
        <dsp:cNvSpPr/>
      </dsp:nvSpPr>
      <dsp:spPr>
        <a:xfrm>
          <a:off x="3364992" y="1912"/>
          <a:ext cx="3785616" cy="8360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Conclusion</a:t>
          </a:r>
        </a:p>
      </dsp:txBody>
      <dsp:txXfrm>
        <a:off x="3405805" y="42725"/>
        <a:ext cx="3703990" cy="754434"/>
      </dsp:txXfrm>
    </dsp:sp>
    <dsp:sp modelId="{F8D0A47C-2BBC-A945-A532-ADD7DC25E198}">
      <dsp:nvSpPr>
        <dsp:cNvPr id="0" name=""/>
        <dsp:cNvSpPr/>
      </dsp:nvSpPr>
      <dsp:spPr>
        <a:xfrm>
          <a:off x="3364992" y="879775"/>
          <a:ext cx="3785616" cy="8360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Rule</a:t>
          </a:r>
        </a:p>
      </dsp:txBody>
      <dsp:txXfrm>
        <a:off x="3405805" y="920588"/>
        <a:ext cx="3703990" cy="754434"/>
      </dsp:txXfrm>
    </dsp:sp>
    <dsp:sp modelId="{6E4295AA-3097-F340-9E31-68D1D68838D1}">
      <dsp:nvSpPr>
        <dsp:cNvPr id="0" name=""/>
        <dsp:cNvSpPr/>
      </dsp:nvSpPr>
      <dsp:spPr>
        <a:xfrm>
          <a:off x="3364992" y="1757638"/>
          <a:ext cx="3785616" cy="8360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Explanation</a:t>
          </a:r>
        </a:p>
      </dsp:txBody>
      <dsp:txXfrm>
        <a:off x="3405805" y="1798451"/>
        <a:ext cx="3703990" cy="754434"/>
      </dsp:txXfrm>
    </dsp:sp>
    <dsp:sp modelId="{050864AA-DE07-1043-9AFA-FFE6CE3B6F47}">
      <dsp:nvSpPr>
        <dsp:cNvPr id="0" name=""/>
        <dsp:cNvSpPr/>
      </dsp:nvSpPr>
      <dsp:spPr>
        <a:xfrm>
          <a:off x="3364992" y="2635502"/>
          <a:ext cx="3785616" cy="8360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Application</a:t>
          </a:r>
        </a:p>
      </dsp:txBody>
      <dsp:txXfrm>
        <a:off x="3405805" y="2676315"/>
        <a:ext cx="3703990" cy="754434"/>
      </dsp:txXfrm>
    </dsp:sp>
    <dsp:sp modelId="{09C8A02F-1CD2-C549-9D5F-3C1A968416F9}">
      <dsp:nvSpPr>
        <dsp:cNvPr id="0" name=""/>
        <dsp:cNvSpPr/>
      </dsp:nvSpPr>
      <dsp:spPr>
        <a:xfrm>
          <a:off x="3364992" y="3513365"/>
          <a:ext cx="3785616" cy="8360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Conclusion</a:t>
          </a:r>
        </a:p>
      </dsp:txBody>
      <dsp:txXfrm>
        <a:off x="3405805" y="3554178"/>
        <a:ext cx="3703990" cy="754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BEE93-B335-CC48-9E91-D3FB68F952EB}">
      <dsp:nvSpPr>
        <dsp:cNvPr id="0" name=""/>
        <dsp:cNvSpPr/>
      </dsp:nvSpPr>
      <dsp:spPr>
        <a:xfrm>
          <a:off x="1842685" y="1116"/>
          <a:ext cx="7370741" cy="1144554"/>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13" tIns="290717" rIns="143013" bIns="290717" numCol="1" spcCol="1270" anchor="ctr" anchorCtr="0">
          <a:noAutofit/>
        </a:bodyPr>
        <a:lstStyle/>
        <a:p>
          <a:pPr marL="0" lvl="0" indent="0" algn="l" defTabSz="889000">
            <a:lnSpc>
              <a:spcPct val="90000"/>
            </a:lnSpc>
            <a:spcBef>
              <a:spcPct val="0"/>
            </a:spcBef>
            <a:spcAft>
              <a:spcPct val="35000"/>
            </a:spcAft>
            <a:buNone/>
          </a:pPr>
          <a:r>
            <a:rPr lang="en-US" sz="2000" kern="1200" dirty="0"/>
            <a:t>General rule: Law before policy</a:t>
          </a:r>
        </a:p>
      </dsp:txBody>
      <dsp:txXfrm>
        <a:off x="1842685" y="1116"/>
        <a:ext cx="7370741" cy="1144554"/>
      </dsp:txXfrm>
    </dsp:sp>
    <dsp:sp modelId="{FB810ACC-6E05-4E40-981C-635F141774AC}">
      <dsp:nvSpPr>
        <dsp:cNvPr id="0" name=""/>
        <dsp:cNvSpPr/>
      </dsp:nvSpPr>
      <dsp:spPr>
        <a:xfrm>
          <a:off x="0" y="1116"/>
          <a:ext cx="1842685" cy="1144554"/>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509" tIns="113057" rIns="97509" bIns="113057" numCol="1" spcCol="1270" anchor="ctr" anchorCtr="0">
          <a:noAutofit/>
        </a:bodyPr>
        <a:lstStyle/>
        <a:p>
          <a:pPr marL="0" lvl="0" indent="0" algn="ctr" defTabSz="1111250">
            <a:lnSpc>
              <a:spcPct val="90000"/>
            </a:lnSpc>
            <a:spcBef>
              <a:spcPct val="0"/>
            </a:spcBef>
            <a:spcAft>
              <a:spcPct val="35000"/>
            </a:spcAft>
            <a:buNone/>
          </a:pPr>
          <a:r>
            <a:rPr lang="en-US" sz="2500" kern="1200" dirty="0"/>
            <a:t>Law first</a:t>
          </a:r>
        </a:p>
      </dsp:txBody>
      <dsp:txXfrm>
        <a:off x="0" y="1116"/>
        <a:ext cx="1842685" cy="1144554"/>
      </dsp:txXfrm>
    </dsp:sp>
    <dsp:sp modelId="{4F1E5781-0B72-F040-979A-B92660E04FA5}">
      <dsp:nvSpPr>
        <dsp:cNvPr id="0" name=""/>
        <dsp:cNvSpPr/>
      </dsp:nvSpPr>
      <dsp:spPr>
        <a:xfrm>
          <a:off x="1842685" y="1214344"/>
          <a:ext cx="7370741" cy="1144554"/>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13" tIns="290717" rIns="143013" bIns="290717" numCol="1" spcCol="1270" anchor="ctr" anchorCtr="0">
          <a:noAutofit/>
        </a:bodyPr>
        <a:lstStyle/>
        <a:p>
          <a:pPr marL="0" lvl="0" indent="0" algn="l" defTabSz="889000">
            <a:lnSpc>
              <a:spcPct val="90000"/>
            </a:lnSpc>
            <a:spcBef>
              <a:spcPct val="0"/>
            </a:spcBef>
            <a:spcAft>
              <a:spcPct val="35000"/>
            </a:spcAft>
            <a:buNone/>
          </a:pPr>
          <a:r>
            <a:rPr lang="en-US" sz="2000" kern="1200"/>
            <a:t>But you can often embed policy arguments in legal arguments; find cases that explain why the rule is the way it is and use that</a:t>
          </a:r>
        </a:p>
      </dsp:txBody>
      <dsp:txXfrm>
        <a:off x="1842685" y="1214344"/>
        <a:ext cx="7370741" cy="1144554"/>
      </dsp:txXfrm>
    </dsp:sp>
    <dsp:sp modelId="{C0BA66C0-E105-B64C-BB1F-07FB9AB13C94}">
      <dsp:nvSpPr>
        <dsp:cNvPr id="0" name=""/>
        <dsp:cNvSpPr/>
      </dsp:nvSpPr>
      <dsp:spPr>
        <a:xfrm>
          <a:off x="0" y="1214344"/>
          <a:ext cx="1842685" cy="1144554"/>
        </a:xfrm>
        <a:prstGeom prst="rect">
          <a:avLst/>
        </a:prstGeom>
        <a:solidFill>
          <a:schemeClr val="lt1">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509" tIns="113057" rIns="97509" bIns="113057" numCol="1" spcCol="1270" anchor="ctr" anchorCtr="0">
          <a:noAutofit/>
        </a:bodyPr>
        <a:lstStyle/>
        <a:p>
          <a:pPr marL="0" lvl="0" indent="0" algn="ctr" defTabSz="1111250">
            <a:lnSpc>
              <a:spcPct val="90000"/>
            </a:lnSpc>
            <a:spcBef>
              <a:spcPct val="0"/>
            </a:spcBef>
            <a:spcAft>
              <a:spcPct val="35000"/>
            </a:spcAft>
            <a:buNone/>
          </a:pPr>
          <a:r>
            <a:rPr lang="en-US" sz="2500" kern="1200" dirty="0"/>
            <a:t>Integrate Policy</a:t>
          </a:r>
        </a:p>
      </dsp:txBody>
      <dsp:txXfrm>
        <a:off x="0" y="1214344"/>
        <a:ext cx="1842685" cy="1144554"/>
      </dsp:txXfrm>
    </dsp:sp>
    <dsp:sp modelId="{F6BE586F-AEA3-1246-BBF3-7DE08429E7F8}">
      <dsp:nvSpPr>
        <dsp:cNvPr id="0" name=""/>
        <dsp:cNvSpPr/>
      </dsp:nvSpPr>
      <dsp:spPr>
        <a:xfrm>
          <a:off x="1842685" y="2427572"/>
          <a:ext cx="7370741" cy="1144554"/>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13" tIns="290717" rIns="143013" bIns="290717" numCol="1" spcCol="1270" anchor="ctr" anchorCtr="0">
          <a:noAutofit/>
        </a:bodyPr>
        <a:lstStyle/>
        <a:p>
          <a:pPr marL="0" lvl="0" indent="0" algn="l" defTabSz="889000">
            <a:lnSpc>
              <a:spcPct val="90000"/>
            </a:lnSpc>
            <a:spcBef>
              <a:spcPct val="0"/>
            </a:spcBef>
            <a:spcAft>
              <a:spcPct val="35000"/>
            </a:spcAft>
            <a:buNone/>
          </a:pPr>
          <a:r>
            <a:rPr lang="en-US" sz="2000" kern="1200"/>
            <a:t>On a novel issue, policy might be your strongest argument</a:t>
          </a:r>
        </a:p>
      </dsp:txBody>
      <dsp:txXfrm>
        <a:off x="1842685" y="2427572"/>
        <a:ext cx="7370741" cy="1144554"/>
      </dsp:txXfrm>
    </dsp:sp>
    <dsp:sp modelId="{3D0BE08C-3DE4-D848-8EF3-6B2F459910B9}">
      <dsp:nvSpPr>
        <dsp:cNvPr id="0" name=""/>
        <dsp:cNvSpPr/>
      </dsp:nvSpPr>
      <dsp:spPr>
        <a:xfrm>
          <a:off x="0" y="2427572"/>
          <a:ext cx="1842685" cy="1144554"/>
        </a:xfrm>
        <a:prstGeom prst="rect">
          <a:avLst/>
        </a:prstGeom>
        <a:solidFill>
          <a:schemeClr val="lt1">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7509" tIns="113057" rIns="97509" bIns="113057" numCol="1" spcCol="1270" anchor="ctr" anchorCtr="0">
          <a:noAutofit/>
        </a:bodyPr>
        <a:lstStyle/>
        <a:p>
          <a:pPr marL="0" lvl="0" indent="0" algn="ctr" defTabSz="1111250">
            <a:lnSpc>
              <a:spcPct val="90000"/>
            </a:lnSpc>
            <a:spcBef>
              <a:spcPct val="0"/>
            </a:spcBef>
            <a:spcAft>
              <a:spcPct val="35000"/>
            </a:spcAft>
            <a:buNone/>
          </a:pPr>
          <a:r>
            <a:rPr lang="en-US" sz="2500" kern="1200" dirty="0"/>
            <a:t>Novel Issue</a:t>
          </a:r>
        </a:p>
      </dsp:txBody>
      <dsp:txXfrm>
        <a:off x="0" y="2427572"/>
        <a:ext cx="1842685" cy="1144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5CB3-7D43-514C-8E25-03CE1AA807BB}">
      <dsp:nvSpPr>
        <dsp:cNvPr id="0" name=""/>
        <dsp:cNvSpPr/>
      </dsp:nvSpPr>
      <dsp:spPr>
        <a:xfrm>
          <a:off x="0" y="2212078"/>
          <a:ext cx="11557591"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82DFD-1BB2-DB4A-AF8D-EDF57F221E43}">
      <dsp:nvSpPr>
        <dsp:cNvPr id="0" name=""/>
        <dsp:cNvSpPr/>
      </dsp:nvSpPr>
      <dsp:spPr>
        <a:xfrm>
          <a:off x="577879" y="1946398"/>
          <a:ext cx="8090313"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5795" tIns="0" rIns="305795" bIns="0" numCol="1" spcCol="1270" anchor="ctr" anchorCtr="0">
          <a:noAutofit/>
        </a:bodyPr>
        <a:lstStyle/>
        <a:p>
          <a:pPr marL="0" lvl="0" indent="0" algn="l" defTabSz="800100">
            <a:lnSpc>
              <a:spcPct val="90000"/>
            </a:lnSpc>
            <a:spcBef>
              <a:spcPct val="0"/>
            </a:spcBef>
            <a:spcAft>
              <a:spcPct val="35000"/>
            </a:spcAft>
            <a:buNone/>
          </a:pPr>
          <a:r>
            <a:rPr lang="en-US" sz="1800" kern="1200" dirty="0"/>
            <a:t>Many lawyers don’t use headings enough</a:t>
          </a:r>
        </a:p>
      </dsp:txBody>
      <dsp:txXfrm>
        <a:off x="603818" y="1972337"/>
        <a:ext cx="8038435" cy="479482"/>
      </dsp:txXfrm>
    </dsp:sp>
    <dsp:sp modelId="{A8928F70-6E6A-7548-AF6D-A6559E20EF36}">
      <dsp:nvSpPr>
        <dsp:cNvPr id="0" name=""/>
        <dsp:cNvSpPr/>
      </dsp:nvSpPr>
      <dsp:spPr>
        <a:xfrm>
          <a:off x="0" y="3028558"/>
          <a:ext cx="11557591"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997" tIns="374904" rIns="896997"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p>
      </dsp:txBody>
      <dsp:txXfrm>
        <a:off x="0" y="3028558"/>
        <a:ext cx="11557591" cy="453600"/>
      </dsp:txXfrm>
    </dsp:sp>
    <dsp:sp modelId="{5622A4D5-83FB-F54F-89ED-C25A36321E63}">
      <dsp:nvSpPr>
        <dsp:cNvPr id="0" name=""/>
        <dsp:cNvSpPr/>
      </dsp:nvSpPr>
      <dsp:spPr>
        <a:xfrm>
          <a:off x="577879" y="2762878"/>
          <a:ext cx="8090313"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5795" tIns="0" rIns="305795" bIns="0" numCol="1" spcCol="1270" anchor="ctr" anchorCtr="0">
          <a:noAutofit/>
        </a:bodyPr>
        <a:lstStyle/>
        <a:p>
          <a:pPr marL="0" lvl="0" indent="0" algn="l" defTabSz="800100">
            <a:lnSpc>
              <a:spcPct val="90000"/>
            </a:lnSpc>
            <a:spcBef>
              <a:spcPct val="0"/>
            </a:spcBef>
            <a:spcAft>
              <a:spcPct val="35000"/>
            </a:spcAft>
            <a:buNone/>
          </a:pPr>
          <a:r>
            <a:rPr lang="en-US" sz="1800" kern="1200"/>
            <a:t>Readers appreciate mental breaks </a:t>
          </a:r>
        </a:p>
      </dsp:txBody>
      <dsp:txXfrm>
        <a:off x="603818" y="2788817"/>
        <a:ext cx="8038435" cy="479482"/>
      </dsp:txXfrm>
    </dsp:sp>
    <dsp:sp modelId="{27E133BF-3A7C-FC40-8991-35905212CF4E}">
      <dsp:nvSpPr>
        <dsp:cNvPr id="0" name=""/>
        <dsp:cNvSpPr/>
      </dsp:nvSpPr>
      <dsp:spPr>
        <a:xfrm>
          <a:off x="0" y="3845038"/>
          <a:ext cx="11557591" cy="1927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997" tIns="374904" rIns="89699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Statement of Facts: Key events or topics in the story	</a:t>
          </a:r>
        </a:p>
        <a:p>
          <a:pPr marL="171450" lvl="1" indent="-171450" algn="l" defTabSz="800100">
            <a:lnSpc>
              <a:spcPct val="90000"/>
            </a:lnSpc>
            <a:spcBef>
              <a:spcPct val="0"/>
            </a:spcBef>
            <a:spcAft>
              <a:spcPct val="15000"/>
            </a:spcAft>
            <a:buChar char="•"/>
          </a:pPr>
          <a:r>
            <a:rPr lang="en-US" sz="1800" kern="1200" dirty="0"/>
            <a:t>Law and Analysis</a:t>
          </a:r>
        </a:p>
        <a:p>
          <a:pPr marL="342900" lvl="2" indent="-171450" algn="l" defTabSz="800100">
            <a:lnSpc>
              <a:spcPct val="90000"/>
            </a:lnSpc>
            <a:spcBef>
              <a:spcPct val="0"/>
            </a:spcBef>
            <a:spcAft>
              <a:spcPct val="15000"/>
            </a:spcAft>
            <a:buChar char="•"/>
          </a:pPr>
          <a:r>
            <a:rPr lang="en-US" sz="1800" kern="1200" dirty="0"/>
            <a:t>Legal Issues</a:t>
          </a:r>
        </a:p>
        <a:p>
          <a:pPr marL="342900" lvl="2" indent="-171450" algn="l" defTabSz="800100">
            <a:lnSpc>
              <a:spcPct val="90000"/>
            </a:lnSpc>
            <a:spcBef>
              <a:spcPct val="0"/>
            </a:spcBef>
            <a:spcAft>
              <a:spcPct val="15000"/>
            </a:spcAft>
            <a:buChar char="•"/>
          </a:pPr>
          <a:r>
            <a:rPr lang="en-US" sz="1800" kern="1200" dirty="0"/>
            <a:t>Elements or Factors</a:t>
          </a:r>
        </a:p>
        <a:p>
          <a:pPr marL="342900" lvl="2" indent="-171450" algn="l" defTabSz="800100">
            <a:lnSpc>
              <a:spcPct val="90000"/>
            </a:lnSpc>
            <a:spcBef>
              <a:spcPct val="0"/>
            </a:spcBef>
            <a:spcAft>
              <a:spcPct val="15000"/>
            </a:spcAft>
            <a:buChar char="•"/>
          </a:pPr>
          <a:r>
            <a:rPr lang="en-US" sz="1800" kern="1200" dirty="0"/>
            <a:t>Key points within an element or factor</a:t>
          </a:r>
        </a:p>
      </dsp:txBody>
      <dsp:txXfrm>
        <a:off x="0" y="3845038"/>
        <a:ext cx="11557591" cy="1927800"/>
      </dsp:txXfrm>
    </dsp:sp>
    <dsp:sp modelId="{623917C9-405D-9F4B-AA54-A3876F0DAC80}">
      <dsp:nvSpPr>
        <dsp:cNvPr id="0" name=""/>
        <dsp:cNvSpPr/>
      </dsp:nvSpPr>
      <dsp:spPr>
        <a:xfrm>
          <a:off x="577879" y="3579358"/>
          <a:ext cx="8090313"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5795" tIns="0" rIns="305795" bIns="0" numCol="1" spcCol="1270" anchor="ctr" anchorCtr="0">
          <a:noAutofit/>
        </a:bodyPr>
        <a:lstStyle/>
        <a:p>
          <a:pPr marL="0" lvl="0" indent="0" algn="l" defTabSz="800100">
            <a:lnSpc>
              <a:spcPct val="90000"/>
            </a:lnSpc>
            <a:spcBef>
              <a:spcPct val="0"/>
            </a:spcBef>
            <a:spcAft>
              <a:spcPct val="35000"/>
            </a:spcAft>
            <a:buNone/>
          </a:pPr>
          <a:r>
            <a:rPr lang="en-US" sz="1800" kern="1200" dirty="0"/>
            <a:t>Use them to help the reader categorize information and follow your analysis</a:t>
          </a:r>
        </a:p>
      </dsp:txBody>
      <dsp:txXfrm>
        <a:off x="603818" y="3605297"/>
        <a:ext cx="8038435"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B2C4-81A2-8942-9F70-1CB3F4711EC8}">
      <dsp:nvSpPr>
        <dsp:cNvPr id="0" name=""/>
        <dsp:cNvSpPr/>
      </dsp:nvSpPr>
      <dsp:spPr>
        <a:xfrm>
          <a:off x="0" y="52055"/>
          <a:ext cx="10515600" cy="1157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Three lines or less</a:t>
          </a:r>
        </a:p>
      </dsp:txBody>
      <dsp:txXfrm>
        <a:off x="56522" y="108577"/>
        <a:ext cx="10402556" cy="1044817"/>
      </dsp:txXfrm>
    </dsp:sp>
    <dsp:sp modelId="{7E7609FF-4906-8549-A86D-A5A6172854E7}">
      <dsp:nvSpPr>
        <dsp:cNvPr id="0" name=""/>
        <dsp:cNvSpPr/>
      </dsp:nvSpPr>
      <dsp:spPr>
        <a:xfrm>
          <a:off x="0" y="1293436"/>
          <a:ext cx="10515600" cy="1157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Anything more signals: What’s coming up is difficult</a:t>
          </a:r>
          <a:r>
            <a:rPr lang="en-US" sz="2900" i="1" kern="1200"/>
            <a:t>!</a:t>
          </a:r>
          <a:endParaRPr lang="en-US" sz="2900" kern="1200"/>
        </a:p>
      </dsp:txBody>
      <dsp:txXfrm>
        <a:off x="56522" y="1349958"/>
        <a:ext cx="10402556" cy="1044817"/>
      </dsp:txXfrm>
    </dsp:sp>
    <dsp:sp modelId="{A1B1FF05-C973-DA49-85A6-D1D3987CEF29}">
      <dsp:nvSpPr>
        <dsp:cNvPr id="0" name=""/>
        <dsp:cNvSpPr/>
      </dsp:nvSpPr>
      <dsp:spPr>
        <a:xfrm>
          <a:off x="0" y="2534818"/>
          <a:ext cx="10515600" cy="1157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reader should understand what the section will be about from reading the heading</a:t>
          </a:r>
        </a:p>
      </dsp:txBody>
      <dsp:txXfrm>
        <a:off x="56522" y="2591340"/>
        <a:ext cx="10402556" cy="1044817"/>
      </dsp:txXfrm>
    </dsp:sp>
    <dsp:sp modelId="{70AD641C-20E4-4E81-A2C3-30D450B2F186}">
      <dsp:nvSpPr>
        <dsp:cNvPr id="0" name=""/>
        <dsp:cNvSpPr/>
      </dsp:nvSpPr>
      <dsp:spPr>
        <a:xfrm>
          <a:off x="0" y="3776199"/>
          <a:ext cx="10515600" cy="1157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Use a single complete sentence</a:t>
          </a:r>
        </a:p>
      </dsp:txBody>
      <dsp:txXfrm>
        <a:off x="56522" y="3832721"/>
        <a:ext cx="10402556" cy="10448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03319-4B26-6948-8495-421BCCBFCE1B}">
      <dsp:nvSpPr>
        <dsp:cNvPr id="0" name=""/>
        <dsp:cNvSpPr/>
      </dsp:nvSpPr>
      <dsp:spPr>
        <a:xfrm rot="5400000">
          <a:off x="2107373" y="661105"/>
          <a:ext cx="4241173" cy="397925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Either:</a:t>
          </a:r>
        </a:p>
        <a:p>
          <a:pPr marL="457200" lvl="2" indent="-228600" algn="l" defTabSz="1022350">
            <a:lnSpc>
              <a:spcPct val="90000"/>
            </a:lnSpc>
            <a:spcBef>
              <a:spcPct val="0"/>
            </a:spcBef>
            <a:spcAft>
              <a:spcPct val="15000"/>
            </a:spcAft>
            <a:buChar char="•"/>
          </a:pPr>
          <a:r>
            <a:rPr lang="en-US" sz="2300" kern="1200"/>
            <a:t>A conclusion that you want the court to accept, or</a:t>
          </a:r>
        </a:p>
        <a:p>
          <a:pPr marL="457200" lvl="2" indent="-228600" algn="l" defTabSz="1022350">
            <a:lnSpc>
              <a:spcPct val="90000"/>
            </a:lnSpc>
            <a:spcBef>
              <a:spcPct val="0"/>
            </a:spcBef>
            <a:spcAft>
              <a:spcPct val="15000"/>
            </a:spcAft>
            <a:buChar char="•"/>
          </a:pPr>
          <a:r>
            <a:rPr lang="en-US" sz="2300" kern="1200"/>
            <a:t>An action that you want the court to take, and</a:t>
          </a:r>
        </a:p>
        <a:p>
          <a:pPr marL="228600" lvl="1" indent="-228600" algn="l" defTabSz="1022350">
            <a:lnSpc>
              <a:spcPct val="90000"/>
            </a:lnSpc>
            <a:spcBef>
              <a:spcPct val="0"/>
            </a:spcBef>
            <a:spcAft>
              <a:spcPct val="15000"/>
            </a:spcAft>
            <a:buChar char="•"/>
          </a:pPr>
          <a:r>
            <a:rPr lang="en-US" sz="2300" kern="1200" dirty="0"/>
            <a:t>The reason WHY the court should accept that conclusion or take that action; </a:t>
          </a:r>
          <a:r>
            <a:rPr lang="en-US" sz="2300" b="1" kern="1200" dirty="0"/>
            <a:t>include key facts</a:t>
          </a:r>
          <a:r>
            <a:rPr lang="en-US" sz="2300" kern="1200" dirty="0"/>
            <a:t>.</a:t>
          </a:r>
        </a:p>
      </dsp:txBody>
      <dsp:txXfrm rot="-5400000">
        <a:off x="2238332" y="724398"/>
        <a:ext cx="3785005" cy="3852671"/>
      </dsp:txXfrm>
    </dsp:sp>
    <dsp:sp modelId="{0444CA96-3C9F-9C4B-955D-BC623EDA98A4}">
      <dsp:nvSpPr>
        <dsp:cNvPr id="0" name=""/>
        <dsp:cNvSpPr/>
      </dsp:nvSpPr>
      <dsp:spPr>
        <a:xfrm>
          <a:off x="0" y="0"/>
          <a:ext cx="2238331" cy="530146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a:t>Formula:</a:t>
          </a:r>
          <a:endParaRPr lang="en-US" sz="3300" kern="1200"/>
        </a:p>
      </dsp:txBody>
      <dsp:txXfrm>
        <a:off x="109266" y="109266"/>
        <a:ext cx="2019799" cy="50829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9D971-F42D-4E41-94A6-8D92D81366EA}" type="datetimeFigureOut">
              <a:rPr lang="en-US" smtClean="0"/>
              <a:t>9/26/25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5B9A-307D-A441-9167-11F30B7F06B3}" type="slidenum">
              <a:rPr lang="en-US" smtClean="0"/>
              <a:t>‹#›</a:t>
            </a:fld>
            <a:endParaRPr lang="en-US"/>
          </a:p>
        </p:txBody>
      </p:sp>
    </p:spTree>
    <p:extLst>
      <p:ext uri="{BB962C8B-B14F-4D97-AF65-F5344CB8AC3E}">
        <p14:creationId xmlns:p14="http://schemas.microsoft.com/office/powerpoint/2010/main" val="356602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Jury instructions: Whether an instruction was erroneous may depend on what the governing law requires, and</a:t>
            </a:r>
          </a:p>
          <a:p>
            <a:r>
              <a:rPr lang="en-US" dirty="0"/>
              <a:t>whether there was sufficient evidence to justify the instruction.</a:t>
            </a:r>
            <a:br>
              <a:rPr lang="en-US" dirty="0"/>
            </a:br>
            <a:r>
              <a:rPr lang="en-US" dirty="0"/>
              <a:t>These issues must be addressed first; otherwise, the jury-instruction argument makes no sense.</a:t>
            </a:r>
          </a:p>
          <a:p>
            <a:endParaRPr lang="en-US" dirty="0"/>
          </a:p>
          <a:p>
            <a:r>
              <a:rPr lang="en-US" dirty="0"/>
              <a:t>It may be better to start with </a:t>
            </a:r>
            <a:r>
              <a:rPr lang="en-US" i="1" dirty="0"/>
              <a:t>procedural or threshold defenses</a:t>
            </a:r>
            <a:r>
              <a:rPr lang="en-US" dirty="0"/>
              <a:t> (jurisdiction, standard of review, waiver, harmless error) rather than your “strongest” substantive point.</a:t>
            </a:r>
          </a:p>
          <a:p>
            <a:br>
              <a:rPr lang="en-US" dirty="0"/>
            </a:br>
            <a:r>
              <a:rPr lang="en-US" dirty="0"/>
              <a:t>If you can persuade the court that the appellant’s claims fail for procedural reasons, the court never even has to consider the appellant’s strongest substantive argument.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2BC5B9A-307D-A441-9167-11F30B7F06B3}" type="slidenum">
              <a:rPr lang="en-US" smtClean="0"/>
              <a:t>10</a:t>
            </a:fld>
            <a:endParaRPr lang="en-US"/>
          </a:p>
        </p:txBody>
      </p:sp>
    </p:spTree>
    <p:extLst>
      <p:ext uri="{BB962C8B-B14F-4D97-AF65-F5344CB8AC3E}">
        <p14:creationId xmlns:p14="http://schemas.microsoft.com/office/powerpoint/2010/main" val="96990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Text:</a:t>
            </a:r>
            <a:r>
              <a:rPr lang="en-US" baseline="0" dirty="0"/>
              <a:t>  Use when you’re arguing about a statute or a contract</a:t>
            </a:r>
          </a:p>
          <a:p>
            <a:endParaRPr lang="en-US" baseline="0" dirty="0"/>
          </a:p>
          <a:p>
            <a:r>
              <a:rPr lang="en-US" baseline="0" dirty="0"/>
              <a:t>Authority:  Use when case law provides your anchor</a:t>
            </a:r>
          </a:p>
          <a:p>
            <a:endParaRPr lang="en-US" baseline="0" dirty="0"/>
          </a:p>
          <a:p>
            <a:r>
              <a:rPr lang="en-US" baseline="0" dirty="0"/>
              <a:t>Policy:  Use when you’re arguing about which legal rule or interpretation would have the best effects on the parties, future litigants, etc.</a:t>
            </a: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2042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4730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opportunities for emphasis – </a:t>
            </a:r>
          </a:p>
        </p:txBody>
      </p:sp>
      <p:sp>
        <p:nvSpPr>
          <p:cNvPr id="4" name="Slide Number Placeholder 3"/>
          <p:cNvSpPr>
            <a:spLocks noGrp="1"/>
          </p:cNvSpPr>
          <p:nvPr>
            <p:ph type="sldNum" sz="quarter" idx="5"/>
          </p:nvPr>
        </p:nvSpPr>
        <p:spPr/>
        <p:txBody>
          <a:bodyPr/>
          <a:lstStyle/>
          <a:p>
            <a:fld id="{D2BC5B9A-307D-A441-9167-11F30B7F06B3}" type="slidenum">
              <a:rPr lang="en-US" smtClean="0"/>
              <a:t>17</a:t>
            </a:fld>
            <a:endParaRPr lang="en-US"/>
          </a:p>
        </p:txBody>
      </p:sp>
    </p:spTree>
    <p:extLst>
      <p:ext uri="{BB962C8B-B14F-4D97-AF65-F5344CB8AC3E}">
        <p14:creationId xmlns:p14="http://schemas.microsoft.com/office/powerpoint/2010/main" val="365794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point headings? They are headings that are argumentative, in other words, they make a “point.”</a:t>
            </a:r>
          </a:p>
          <a:p>
            <a:r>
              <a:rPr lang="en-US" dirty="0"/>
              <a:t>You should use point headings to accomplish a few things:</a:t>
            </a:r>
          </a:p>
          <a:p>
            <a:pPr marL="171450" indent="-171450">
              <a:buFont typeface="Arial" panose="020B0604020202020204" pitchFamily="34" charset="0"/>
              <a:buChar char="•"/>
            </a:pPr>
            <a:r>
              <a:rPr lang="en-US" dirty="0"/>
              <a:t>First, think of your reader: someone who is going to pick up your brief for the first time and read it cover to cover. </a:t>
            </a:r>
          </a:p>
          <a:p>
            <a:pPr marL="628650" lvl="1" indent="-171450">
              <a:buFont typeface="Arial" panose="020B0604020202020204" pitchFamily="34" charset="0"/>
              <a:buChar char="•"/>
            </a:pPr>
            <a:r>
              <a:rPr lang="en-US" dirty="0"/>
              <a:t>You want to persuade the reader from the very first page of your brief. And what’s one of the very first pages of your brief? Your Table of Contents. Your argument headings feed the table.</a:t>
            </a:r>
          </a:p>
          <a:p>
            <a:pPr marL="628650" lvl="1" indent="-171450">
              <a:buFont typeface="Arial" panose="020B0604020202020204" pitchFamily="34" charset="0"/>
              <a:buChar char="•"/>
            </a:pPr>
            <a:r>
              <a:rPr lang="en-US" dirty="0"/>
              <a:t>So use your headings to convey what your best points are and how the points relate to each other</a:t>
            </a:r>
          </a:p>
          <a:p>
            <a:pPr marL="628650" lvl="1" indent="-171450">
              <a:buFont typeface="Arial" panose="020B0604020202020204" pitchFamily="34" charset="0"/>
              <a:buChar char="•"/>
            </a:pPr>
            <a:r>
              <a:rPr lang="en-US" dirty="0"/>
              <a:t>Use headings also to break up your argument into smaller chunks. Everyone reading your brief is reading a LOT of other things. They’re tired. Breaking up your argument helps make it easier to digest.</a:t>
            </a:r>
          </a:p>
          <a:p>
            <a:pPr marL="171450" indent="-171450">
              <a:buFont typeface="Arial" panose="020B0604020202020204" pitchFamily="34" charset="0"/>
              <a:buChar char="•"/>
            </a:pPr>
            <a:r>
              <a:rPr lang="en-US" dirty="0"/>
              <a:t>Second, think of someone </a:t>
            </a:r>
            <a:r>
              <a:rPr lang="en-US" i="1" dirty="0"/>
              <a:t>using</a:t>
            </a:r>
            <a:r>
              <a:rPr lang="en-US" i="0" dirty="0"/>
              <a:t> your brief. The judge or judicial attorney has read it, and now they’re turning back to it again perhaps a few days later looking for something specific that you argued. Craft your headings so that it’s easier for the user to find what they’re looking for.</a:t>
            </a:r>
          </a:p>
          <a:p>
            <a:pPr marL="171450" indent="-171450">
              <a:buFont typeface="Arial" panose="020B0604020202020204" pitchFamily="34" charset="0"/>
              <a:buChar char="•"/>
            </a:pPr>
            <a:r>
              <a:rPr lang="en-US" i="0" dirty="0"/>
              <a:t>And finally, use the process of creating point headings to help yourself really grapple with your arguments and figure out how to organize them.</a:t>
            </a:r>
            <a:endParaRPr lang="en-US" dirty="0"/>
          </a:p>
        </p:txBody>
      </p:sp>
      <p:sp>
        <p:nvSpPr>
          <p:cNvPr id="4" name="Slide Number Placeholder 3"/>
          <p:cNvSpPr>
            <a:spLocks noGrp="1"/>
          </p:cNvSpPr>
          <p:nvPr>
            <p:ph type="sldNum" sz="quarter" idx="5"/>
          </p:nvPr>
        </p:nvSpPr>
        <p:spPr/>
        <p:txBody>
          <a:bodyPr/>
          <a:lstStyle/>
          <a:p>
            <a:fld id="{243676B1-89A5-4C71-9C54-6F431226C1A2}" type="slidenum">
              <a:rPr lang="en-US" smtClean="0"/>
              <a:t>20</a:t>
            </a:fld>
            <a:endParaRPr lang="en-US"/>
          </a:p>
        </p:txBody>
      </p:sp>
    </p:spTree>
    <p:extLst>
      <p:ext uri="{BB962C8B-B14F-4D97-AF65-F5344CB8AC3E}">
        <p14:creationId xmlns:p14="http://schemas.microsoft.com/office/powerpoint/2010/main" val="76860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C00000"/>
                </a:solidFill>
              </a:rPr>
              <a:t>If you’re not sure exactly where to start, use this default formula</a:t>
            </a:r>
          </a:p>
          <a:p>
            <a:endParaRPr lang="en-US" sz="1200" dirty="0">
              <a:solidFill>
                <a:srgbClr val="C00000"/>
              </a:solidFill>
            </a:endParaRPr>
          </a:p>
          <a:p>
            <a:r>
              <a:rPr lang="en-US" sz="1200" dirty="0">
                <a:solidFill>
                  <a:srgbClr val="C00000"/>
                </a:solidFill>
              </a:rPr>
              <a:t>If you have one reason why, add the reason to the heading with “because”</a:t>
            </a:r>
          </a:p>
          <a:p>
            <a:r>
              <a:rPr lang="en-US" sz="1200" dirty="0">
                <a:solidFill>
                  <a:srgbClr val="C00000"/>
                </a:solidFill>
              </a:rPr>
              <a:t>If you have multiple reasons why, consider stating the reasons in subheadings instead of in the major heading.</a:t>
            </a:r>
          </a:p>
          <a:p>
            <a:endParaRPr lang="en-US" dirty="0"/>
          </a:p>
        </p:txBody>
      </p:sp>
      <p:sp>
        <p:nvSpPr>
          <p:cNvPr id="4" name="Slide Number Placeholder 3"/>
          <p:cNvSpPr>
            <a:spLocks noGrp="1"/>
          </p:cNvSpPr>
          <p:nvPr>
            <p:ph type="sldNum" sz="quarter" idx="5"/>
          </p:nvPr>
        </p:nvSpPr>
        <p:spPr/>
        <p:txBody>
          <a:bodyPr/>
          <a:lstStyle/>
          <a:p>
            <a:fld id="{243676B1-89A5-4C71-9C54-6F431226C1A2}" type="slidenum">
              <a:rPr lang="en-US" smtClean="0"/>
              <a:t>21</a:t>
            </a:fld>
            <a:endParaRPr lang="en-US"/>
          </a:p>
        </p:txBody>
      </p:sp>
    </p:spTree>
    <p:extLst>
      <p:ext uri="{BB962C8B-B14F-4D97-AF65-F5344CB8AC3E}">
        <p14:creationId xmlns:p14="http://schemas.microsoft.com/office/powerpoint/2010/main" val="266146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2269-1FFD-C63F-C78B-E596B7B49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DB2EA3-BB04-DFEF-FE33-01653019BB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34B968-D0C6-A17E-0730-8436C227C95F}"/>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5" name="Footer Placeholder 4">
            <a:extLst>
              <a:ext uri="{FF2B5EF4-FFF2-40B4-BE49-F238E27FC236}">
                <a16:creationId xmlns:a16="http://schemas.microsoft.com/office/drawing/2014/main" id="{42076F05-2B50-B007-34A7-E003FEA1C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01733-0982-D548-7DE3-96401D88AE18}"/>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302017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AF97-877C-3AAB-1DAC-82E5D57C1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A9DEA-E3AF-E382-756A-3C5020F50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D50F0-1AD0-8281-D9B1-0D1FA2697CFA}"/>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5" name="Footer Placeholder 4">
            <a:extLst>
              <a:ext uri="{FF2B5EF4-FFF2-40B4-BE49-F238E27FC236}">
                <a16:creationId xmlns:a16="http://schemas.microsoft.com/office/drawing/2014/main" id="{FA75268A-95F7-D3EF-9752-1CC764BC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A2273-5EF8-2B70-AC5F-4691FCFF38C8}"/>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217602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656CD-0523-9ECE-DDD8-458FF1422E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DFFD4-1F2E-6907-6951-AF224E917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C0FF6-D530-B097-8A5E-53678237B0FD}"/>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5" name="Footer Placeholder 4">
            <a:extLst>
              <a:ext uri="{FF2B5EF4-FFF2-40B4-BE49-F238E27FC236}">
                <a16:creationId xmlns:a16="http://schemas.microsoft.com/office/drawing/2014/main" id="{3117CDAC-626A-3B90-DED8-2A7E3C80C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4A2DC-31CE-BC3A-40A5-9458FEC9B277}"/>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150781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A617-B3B2-6235-4501-E4CBB022C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A739F2-98BD-5CD9-983B-1EFE68040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0A26B-04E1-49AF-F833-3FE661680074}"/>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5" name="Footer Placeholder 4">
            <a:extLst>
              <a:ext uri="{FF2B5EF4-FFF2-40B4-BE49-F238E27FC236}">
                <a16:creationId xmlns:a16="http://schemas.microsoft.com/office/drawing/2014/main" id="{4EAA356B-EFF4-C472-3422-BAE86660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D48D-DD89-6CC4-6264-132725AD22E7}"/>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35348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2932-7313-7D3B-7827-95301318D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C63401-EEA6-0973-56DB-46B824E33F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88F6F-C8B1-7CC1-47B5-3F69B5B68BA9}"/>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5" name="Footer Placeholder 4">
            <a:extLst>
              <a:ext uri="{FF2B5EF4-FFF2-40B4-BE49-F238E27FC236}">
                <a16:creationId xmlns:a16="http://schemas.microsoft.com/office/drawing/2014/main" id="{72B02BD5-0EC5-2C7A-6913-450B6CDC3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EB95B-5A6C-B29C-103C-B550AEAEA2F6}"/>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213714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8D64-B59D-AC26-84A9-AC89686BE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13766-569F-16F8-AAAA-42EC5B8D1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76146B-F3DD-CDE6-48FE-AD02EA1BF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4EFF1B-1C4F-739C-E5B5-310594565AB0}"/>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6" name="Footer Placeholder 5">
            <a:extLst>
              <a:ext uri="{FF2B5EF4-FFF2-40B4-BE49-F238E27FC236}">
                <a16:creationId xmlns:a16="http://schemas.microsoft.com/office/drawing/2014/main" id="{87771100-BC35-5936-97FE-9F425EDBC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1ABDD-72C3-ACD4-BE9A-DE3911ACFA7F}"/>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426396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9934-994D-B58C-C097-D3877E547F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1CD6E-5EC1-E934-DA61-C5FFC7EA4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4223AD-15B7-8B04-4E6B-F946B1823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C62505-2B23-57FA-17D0-C5E5038C4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833FC-CABB-21C8-2B9F-F8F4885DD0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D2D8C-0ED2-A864-0884-88E4798B30FC}"/>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8" name="Footer Placeholder 7">
            <a:extLst>
              <a:ext uri="{FF2B5EF4-FFF2-40B4-BE49-F238E27FC236}">
                <a16:creationId xmlns:a16="http://schemas.microsoft.com/office/drawing/2014/main" id="{3E48BA0A-E10E-08B6-B326-7AF677D3E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C2A19-3B4D-D05F-39BA-69EEA150FA46}"/>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27293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70B8-5495-CB03-578B-D5D9992EA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1314B-9344-67CD-7CC5-CB8D73BC153A}"/>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4" name="Footer Placeholder 3">
            <a:extLst>
              <a:ext uri="{FF2B5EF4-FFF2-40B4-BE49-F238E27FC236}">
                <a16:creationId xmlns:a16="http://schemas.microsoft.com/office/drawing/2014/main" id="{735A770D-1A8C-BEB4-F7BE-F665044F4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0DC279-7806-242A-6A63-91C241C7E37E}"/>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326805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DBE23-1081-02CC-CFAF-A1895CCE18D4}"/>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3" name="Footer Placeholder 2">
            <a:extLst>
              <a:ext uri="{FF2B5EF4-FFF2-40B4-BE49-F238E27FC236}">
                <a16:creationId xmlns:a16="http://schemas.microsoft.com/office/drawing/2014/main" id="{770634DE-C19C-EBBC-93C7-BFB7CC8014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E22E91-D9B8-1C53-A143-2B6FA3ABBFAC}"/>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35906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D7E5-F029-0085-BB81-FE62150F7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D1496-0BC3-B9AB-888C-DD61EC52E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2D2EB9-EA71-79A2-C91E-D3BF44DF8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821F7-0F4B-BC76-9790-68B6739301FF}"/>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6" name="Footer Placeholder 5">
            <a:extLst>
              <a:ext uri="{FF2B5EF4-FFF2-40B4-BE49-F238E27FC236}">
                <a16:creationId xmlns:a16="http://schemas.microsoft.com/office/drawing/2014/main" id="{24AA738E-01D8-C0BE-76DA-677039A1A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35FD2-DB66-449D-D6EB-5E7C5C323742}"/>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364971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039A-B548-129B-7D53-DD1A4B8E6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643D4D-9450-A78C-D922-C270756EF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655B1F-AEE3-CC19-2742-18FC4210D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E6D76-FC78-AB89-1DE5-0AA542BE25D8}"/>
              </a:ext>
            </a:extLst>
          </p:cNvPr>
          <p:cNvSpPr>
            <a:spLocks noGrp="1"/>
          </p:cNvSpPr>
          <p:nvPr>
            <p:ph type="dt" sz="half" idx="10"/>
          </p:nvPr>
        </p:nvSpPr>
        <p:spPr/>
        <p:txBody>
          <a:bodyPr/>
          <a:lstStyle/>
          <a:p>
            <a:fld id="{4EFC8DDA-E4A2-8C41-A6E4-5487099DBB4B}" type="datetimeFigureOut">
              <a:rPr lang="en-US" smtClean="0"/>
              <a:t>9/26/25</a:t>
            </a:fld>
            <a:endParaRPr lang="en-US"/>
          </a:p>
        </p:txBody>
      </p:sp>
      <p:sp>
        <p:nvSpPr>
          <p:cNvPr id="6" name="Footer Placeholder 5">
            <a:extLst>
              <a:ext uri="{FF2B5EF4-FFF2-40B4-BE49-F238E27FC236}">
                <a16:creationId xmlns:a16="http://schemas.microsoft.com/office/drawing/2014/main" id="{C3C6B136-D6AD-587A-EE4D-AAD22088E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C90BE-3C4D-AB20-EF2E-99093F8E55FD}"/>
              </a:ext>
            </a:extLst>
          </p:cNvPr>
          <p:cNvSpPr>
            <a:spLocks noGrp="1"/>
          </p:cNvSpPr>
          <p:nvPr>
            <p:ph type="sldNum" sz="quarter" idx="12"/>
          </p:nvPr>
        </p:nvSpPr>
        <p:spPr/>
        <p:txBody>
          <a:bodyPr/>
          <a:lstStyle/>
          <a:p>
            <a:fld id="{8BD28C77-2A6D-244A-9ECC-700BDD0E5C41}" type="slidenum">
              <a:rPr lang="en-US" smtClean="0"/>
              <a:t>‹#›</a:t>
            </a:fld>
            <a:endParaRPr lang="en-US"/>
          </a:p>
        </p:txBody>
      </p:sp>
    </p:spTree>
    <p:extLst>
      <p:ext uri="{BB962C8B-B14F-4D97-AF65-F5344CB8AC3E}">
        <p14:creationId xmlns:p14="http://schemas.microsoft.com/office/powerpoint/2010/main" val="241402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759F4-8B4F-8BC7-A69D-1D9CA0527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FCD313-A7E2-20E1-0EE1-BA8194A1F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2E28B-BA7B-C603-F4DB-801BB6CD9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FC8DDA-E4A2-8C41-A6E4-5487099DBB4B}" type="datetimeFigureOut">
              <a:rPr lang="en-US" smtClean="0"/>
              <a:t>9/26/25</a:t>
            </a:fld>
            <a:endParaRPr lang="en-US"/>
          </a:p>
        </p:txBody>
      </p:sp>
      <p:sp>
        <p:nvSpPr>
          <p:cNvPr id="5" name="Footer Placeholder 4">
            <a:extLst>
              <a:ext uri="{FF2B5EF4-FFF2-40B4-BE49-F238E27FC236}">
                <a16:creationId xmlns:a16="http://schemas.microsoft.com/office/drawing/2014/main" id="{4351565E-C873-1F3C-0466-2AD2040F8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AADB7D-CBB6-E267-E334-82D5011AF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D28C77-2A6D-244A-9ECC-700BDD0E5C41}" type="slidenum">
              <a:rPr lang="en-US" smtClean="0"/>
              <a:t>‹#›</a:t>
            </a:fld>
            <a:endParaRPr lang="en-US"/>
          </a:p>
        </p:txBody>
      </p:sp>
    </p:spTree>
    <p:extLst>
      <p:ext uri="{BB962C8B-B14F-4D97-AF65-F5344CB8AC3E}">
        <p14:creationId xmlns:p14="http://schemas.microsoft.com/office/powerpoint/2010/main" val="322654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view-image.php?image=299526&amp;picture=wooden-road-signs"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exclamation-mark-exclamation-point-15364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jpe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strawberries-fruits-red-strawberry-387471/"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reebie.photography/food/slides/single_apple.htm"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330A1-B701-AF82-6FA9-0D10D961B4EB}"/>
              </a:ext>
            </a:extLst>
          </p:cNvPr>
          <p:cNvSpPr>
            <a:spLocks noGrp="1"/>
          </p:cNvSpPr>
          <p:nvPr>
            <p:ph type="ctrTitle"/>
          </p:nvPr>
        </p:nvSpPr>
        <p:spPr>
          <a:xfrm>
            <a:off x="1285241" y="1008993"/>
            <a:ext cx="9231410" cy="3542045"/>
          </a:xfrm>
        </p:spPr>
        <p:txBody>
          <a:bodyPr anchor="b">
            <a:normAutofit/>
          </a:bodyPr>
          <a:lstStyle/>
          <a:p>
            <a:pPr algn="l"/>
            <a:r>
              <a:rPr lang="en-US" sz="8100" dirty="0"/>
              <a:t>Building the Argument Roadmap</a:t>
            </a:r>
          </a:p>
        </p:txBody>
      </p:sp>
      <p:sp>
        <p:nvSpPr>
          <p:cNvPr id="3" name="Subtitle 2">
            <a:extLst>
              <a:ext uri="{FF2B5EF4-FFF2-40B4-BE49-F238E27FC236}">
                <a16:creationId xmlns:a16="http://schemas.microsoft.com/office/drawing/2014/main" id="{B86E0384-3EDA-8ABB-41F1-2ACEA6354B23}"/>
              </a:ext>
            </a:extLst>
          </p:cNvPr>
          <p:cNvSpPr>
            <a:spLocks noGrp="1"/>
          </p:cNvSpPr>
          <p:nvPr>
            <p:ph type="subTitle" idx="1"/>
          </p:nvPr>
        </p:nvSpPr>
        <p:spPr>
          <a:xfrm>
            <a:off x="1285241" y="4582814"/>
            <a:ext cx="7132335" cy="1312657"/>
          </a:xfrm>
        </p:spPr>
        <p:txBody>
          <a:bodyPr anchor="t">
            <a:normAutofit/>
          </a:bodyPr>
          <a:lstStyle/>
          <a:p>
            <a:pPr algn="l"/>
            <a:r>
              <a:rPr lang="en-US" sz="2200" dirty="0"/>
              <a:t>Jennifer Cupar</a:t>
            </a:r>
            <a:endParaRPr lang="en-US" sz="2200"/>
          </a:p>
          <a:p>
            <a:pPr algn="l"/>
            <a:r>
              <a:rPr lang="en-US" sz="2200" dirty="0"/>
              <a:t>Associate Dean for Academic Affairs</a:t>
            </a:r>
            <a:endParaRPr lang="en-US" sz="2200"/>
          </a:p>
          <a:p>
            <a:pPr algn="l"/>
            <a:r>
              <a:rPr lang="en-US" sz="2200" dirty="0"/>
              <a:t>Case Western Reserve University School of Law</a:t>
            </a:r>
            <a:endParaRPr lang="en-US" sz="2200"/>
          </a:p>
        </p:txBody>
      </p:sp>
    </p:spTree>
    <p:extLst>
      <p:ext uri="{BB962C8B-B14F-4D97-AF65-F5344CB8AC3E}">
        <p14:creationId xmlns:p14="http://schemas.microsoft.com/office/powerpoint/2010/main" val="2655977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CF87F-7AE9-24B4-38ED-DBE86E419320}"/>
              </a:ext>
            </a:extLst>
          </p:cNvPr>
          <p:cNvSpPr>
            <a:spLocks noGrp="1"/>
          </p:cNvSpPr>
          <p:nvPr>
            <p:ph type="title"/>
          </p:nvPr>
        </p:nvSpPr>
        <p:spPr>
          <a:xfrm>
            <a:off x="1006900" y="1188637"/>
            <a:ext cx="3141430" cy="4480726"/>
          </a:xfrm>
        </p:spPr>
        <p:txBody>
          <a:bodyPr>
            <a:normAutofit/>
          </a:bodyPr>
          <a:lstStyle/>
          <a:p>
            <a:pPr algn="r"/>
            <a:r>
              <a:rPr lang="en-US" sz="5100"/>
              <a:t>Exceptions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D573C5-E880-15EF-4631-3D0C952FFE31}"/>
              </a:ext>
            </a:extLst>
          </p:cNvPr>
          <p:cNvSpPr>
            <a:spLocks noGrp="1"/>
          </p:cNvSpPr>
          <p:nvPr>
            <p:ph idx="1"/>
          </p:nvPr>
        </p:nvSpPr>
        <p:spPr>
          <a:xfrm>
            <a:off x="5138927" y="1338729"/>
            <a:ext cx="6195112" cy="4745982"/>
          </a:xfrm>
        </p:spPr>
        <p:txBody>
          <a:bodyPr anchor="ctr">
            <a:normAutofit/>
          </a:bodyPr>
          <a:lstStyle/>
          <a:p>
            <a:r>
              <a:rPr lang="en-US" sz="2400" b="1" dirty="0"/>
              <a:t>Threshold Issues: </a:t>
            </a:r>
            <a:r>
              <a:rPr lang="en-US" sz="2400" dirty="0"/>
              <a:t>Issue that makes addressing other issues unnecessary (Ex. Jurisdiction)</a:t>
            </a:r>
          </a:p>
          <a:p>
            <a:r>
              <a:rPr lang="en-US" sz="2400" b="1" dirty="0"/>
              <a:t>Logic: </a:t>
            </a:r>
            <a:r>
              <a:rPr lang="en-US" sz="2400" dirty="0"/>
              <a:t>Sometimes issues build on each other, so logic might dictate putting a stronger issue second</a:t>
            </a:r>
          </a:p>
          <a:p>
            <a:r>
              <a:rPr lang="en-US" sz="2400" b="1" dirty="0"/>
              <a:t>Appellee:</a:t>
            </a:r>
            <a:r>
              <a:rPr lang="en-US" sz="2400" dirty="0"/>
              <a:t> You won below. You might want to track your opponent’s structure and explain why the trial court got it right.</a:t>
            </a:r>
          </a:p>
          <a:p>
            <a:pPr marL="457200" lvl="1" indent="0">
              <a:buNone/>
            </a:pPr>
            <a:endParaRPr lang="en-US" sz="1900" dirty="0"/>
          </a:p>
        </p:txBody>
      </p:sp>
      <p:sp>
        <p:nvSpPr>
          <p:cNvPr id="4" name="TextBox 3">
            <a:extLst>
              <a:ext uri="{FF2B5EF4-FFF2-40B4-BE49-F238E27FC236}">
                <a16:creationId xmlns:a16="http://schemas.microsoft.com/office/drawing/2014/main" id="{C212349B-0B02-8E72-ACF2-B1DA2A409AA6}"/>
              </a:ext>
            </a:extLst>
          </p:cNvPr>
          <p:cNvSpPr txBox="1"/>
          <p:nvPr/>
        </p:nvSpPr>
        <p:spPr>
          <a:xfrm>
            <a:off x="403736" y="6498841"/>
            <a:ext cx="7489187" cy="400110"/>
          </a:xfrm>
          <a:prstGeom prst="rect">
            <a:avLst/>
          </a:prstGeom>
          <a:noFill/>
        </p:spPr>
        <p:txBody>
          <a:bodyPr wrap="square" rtlCol="0">
            <a:spAutoFit/>
          </a:bodyPr>
          <a:lstStyle/>
          <a:p>
            <a:r>
              <a:rPr lang="en-US" sz="2000" b="1" dirty="0"/>
              <a:t>Large-Scale Organization</a:t>
            </a:r>
          </a:p>
        </p:txBody>
      </p:sp>
    </p:spTree>
    <p:extLst>
      <p:ext uri="{BB962C8B-B14F-4D97-AF65-F5344CB8AC3E}">
        <p14:creationId xmlns:p14="http://schemas.microsoft.com/office/powerpoint/2010/main" val="301078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557" y="623275"/>
            <a:ext cx="10171288" cy="1618489"/>
          </a:xfrm>
        </p:spPr>
        <p:txBody>
          <a:bodyPr anchor="ctr">
            <a:normAutofit/>
          </a:bodyPr>
          <a:lstStyle/>
          <a:p>
            <a:r>
              <a:rPr lang="en-US" sz="5400" dirty="0"/>
              <a:t>Mid-Level Organization: Elements</a:t>
            </a:r>
          </a:p>
        </p:txBody>
      </p:sp>
      <p:sp>
        <p:nvSpPr>
          <p:cNvPr id="3" name="Content Placeholder 2"/>
          <p:cNvSpPr>
            <a:spLocks noGrp="1"/>
          </p:cNvSpPr>
          <p:nvPr>
            <p:ph idx="1"/>
          </p:nvPr>
        </p:nvSpPr>
        <p:spPr>
          <a:xfrm>
            <a:off x="1285240" y="2088444"/>
            <a:ext cx="9224716" cy="4088663"/>
          </a:xfrm>
        </p:spPr>
        <p:txBody>
          <a:bodyPr anchor="t">
            <a:normAutofit/>
          </a:bodyPr>
          <a:lstStyle/>
          <a:p>
            <a:pPr lvl="1"/>
            <a:r>
              <a:rPr lang="en-US" sz="2800" dirty="0"/>
              <a:t>Once you decide the order of your issues, then you must decide the order in which you’ll address the elements in dispute</a:t>
            </a:r>
          </a:p>
          <a:p>
            <a:pPr lvl="1"/>
            <a:r>
              <a:rPr lang="en-US" sz="2800" b="1" dirty="0"/>
              <a:t>General rule: </a:t>
            </a:r>
            <a:r>
              <a:rPr lang="en-US" sz="2800" dirty="0"/>
              <a:t>Begin with the strongest element </a:t>
            </a:r>
          </a:p>
          <a:p>
            <a:pPr lvl="1"/>
            <a:r>
              <a:rPr lang="en-US" sz="2800" b="1" dirty="0"/>
              <a:t>Possible Exceptions: </a:t>
            </a:r>
          </a:p>
          <a:p>
            <a:pPr lvl="2"/>
            <a:r>
              <a:rPr lang="en-US" sz="2400" dirty="0"/>
              <a:t>Logic</a:t>
            </a:r>
          </a:p>
          <a:p>
            <a:pPr lvl="2"/>
            <a:r>
              <a:rPr lang="en-US" sz="2400" dirty="0"/>
              <a:t>Appellee</a:t>
            </a:r>
          </a:p>
          <a:p>
            <a:pPr lvl="1"/>
            <a:r>
              <a:rPr lang="en-US" sz="2800" b="1" dirty="0"/>
              <a:t>Note: </a:t>
            </a:r>
            <a:r>
              <a:rPr lang="en-US" sz="2800" dirty="0"/>
              <a:t>You might not want to end on your weakest element because the end is a point of emphasis.</a:t>
            </a:r>
          </a:p>
          <a:p>
            <a:pPr lvl="1"/>
            <a:endParaRPr lang="en-US" dirty="0"/>
          </a:p>
        </p:txBody>
      </p:sp>
      <p:sp>
        <p:nvSpPr>
          <p:cNvPr id="4" name="TextBox 3">
            <a:extLst>
              <a:ext uri="{FF2B5EF4-FFF2-40B4-BE49-F238E27FC236}">
                <a16:creationId xmlns:a16="http://schemas.microsoft.com/office/drawing/2014/main" id="{008BDBFB-2C28-E6BA-F81A-98037C141455}"/>
              </a:ext>
            </a:extLst>
          </p:cNvPr>
          <p:cNvSpPr txBox="1"/>
          <p:nvPr/>
        </p:nvSpPr>
        <p:spPr>
          <a:xfrm>
            <a:off x="403736" y="6498841"/>
            <a:ext cx="7489187" cy="400110"/>
          </a:xfrm>
          <a:prstGeom prst="rect">
            <a:avLst/>
          </a:prstGeom>
          <a:noFill/>
        </p:spPr>
        <p:txBody>
          <a:bodyPr wrap="square" rtlCol="0">
            <a:spAutoFit/>
          </a:bodyPr>
          <a:lstStyle/>
          <a:p>
            <a:r>
              <a:rPr lang="en-US" sz="2000" b="1" dirty="0"/>
              <a:t>Mid-Level Organization</a:t>
            </a:r>
          </a:p>
        </p:txBody>
      </p:sp>
    </p:spTree>
    <p:extLst>
      <p:ext uri="{BB962C8B-B14F-4D97-AF65-F5344CB8AC3E}">
        <p14:creationId xmlns:p14="http://schemas.microsoft.com/office/powerpoint/2010/main" val="181535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blue and yellow striped wall&#10;&#10;AI-generated content may be incorrect.">
            <a:extLst>
              <a:ext uri="{FF2B5EF4-FFF2-40B4-BE49-F238E27FC236}">
                <a16:creationId xmlns:a16="http://schemas.microsoft.com/office/drawing/2014/main" id="{7B15CAE0-AFAC-E209-BFCC-49F38CD13D84}"/>
              </a:ext>
            </a:extLst>
          </p:cNvPr>
          <p:cNvPicPr>
            <a:picLocks noChangeAspect="1"/>
          </p:cNvPicPr>
          <p:nvPr/>
        </p:nvPicPr>
        <p:blipFill>
          <a:blip r:embed="rId2">
            <a:duotone>
              <a:schemeClr val="bg2">
                <a:shade val="45000"/>
                <a:satMod val="135000"/>
              </a:schemeClr>
              <a:prstClr val="white"/>
            </a:duotone>
          </a:blip>
          <a:srcRect b="1279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67F4798-0098-EC2C-418A-8976BB82F36B}"/>
              </a:ext>
            </a:extLst>
          </p:cNvPr>
          <p:cNvSpPr>
            <a:spLocks noGrp="1"/>
          </p:cNvSpPr>
          <p:nvPr>
            <p:ph type="title"/>
          </p:nvPr>
        </p:nvSpPr>
        <p:spPr>
          <a:xfrm>
            <a:off x="838200" y="365125"/>
            <a:ext cx="10515600" cy="1325563"/>
          </a:xfrm>
        </p:spPr>
        <p:txBody>
          <a:bodyPr>
            <a:normAutofit/>
          </a:bodyPr>
          <a:lstStyle/>
          <a:p>
            <a:pPr algn="ctr"/>
            <a:r>
              <a:rPr lang="en-US" dirty="0"/>
              <a:t>Use a form of CREAC to structure your analysis of an element:</a:t>
            </a:r>
          </a:p>
        </p:txBody>
      </p:sp>
      <p:graphicFrame>
        <p:nvGraphicFramePr>
          <p:cNvPr id="9" name="Content Placeholder 2">
            <a:extLst>
              <a:ext uri="{FF2B5EF4-FFF2-40B4-BE49-F238E27FC236}">
                <a16:creationId xmlns:a16="http://schemas.microsoft.com/office/drawing/2014/main" id="{3977562C-B395-948A-5A1B-7EDC2ECE2E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A8CAB7F-4474-1716-CFC4-A2CB812259AA}"/>
              </a:ext>
            </a:extLst>
          </p:cNvPr>
          <p:cNvSpPr txBox="1"/>
          <p:nvPr/>
        </p:nvSpPr>
        <p:spPr>
          <a:xfrm>
            <a:off x="403736" y="6498841"/>
            <a:ext cx="7489187" cy="400110"/>
          </a:xfrm>
          <a:prstGeom prst="rect">
            <a:avLst/>
          </a:prstGeom>
          <a:noFill/>
        </p:spPr>
        <p:txBody>
          <a:bodyPr wrap="square" rtlCol="0">
            <a:spAutoFit/>
          </a:bodyPr>
          <a:lstStyle/>
          <a:p>
            <a:r>
              <a:rPr lang="en-US" sz="2000" b="1" dirty="0"/>
              <a:t>Mid-Level Organization</a:t>
            </a:r>
          </a:p>
        </p:txBody>
      </p:sp>
    </p:spTree>
    <p:extLst>
      <p:ext uri="{BB962C8B-B14F-4D97-AF65-F5344CB8AC3E}">
        <p14:creationId xmlns:p14="http://schemas.microsoft.com/office/powerpoint/2010/main" val="147130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623275"/>
            <a:ext cx="9461782" cy="1618489"/>
          </a:xfrm>
        </p:spPr>
        <p:txBody>
          <a:bodyPr anchor="ctr">
            <a:normAutofit fontScale="90000"/>
          </a:bodyPr>
          <a:lstStyle/>
          <a:p>
            <a:r>
              <a:rPr lang="en-US" sz="6100" dirty="0"/>
              <a:t>Small-Scale Organization: Points</a:t>
            </a:r>
          </a:p>
        </p:txBody>
      </p:sp>
      <p:sp>
        <p:nvSpPr>
          <p:cNvPr id="3" name="Content Placeholder 2"/>
          <p:cNvSpPr>
            <a:spLocks noGrp="1"/>
          </p:cNvSpPr>
          <p:nvPr>
            <p:ph idx="1"/>
          </p:nvPr>
        </p:nvSpPr>
        <p:spPr>
          <a:xfrm>
            <a:off x="1285240" y="2133601"/>
            <a:ext cx="9055382" cy="3636264"/>
          </a:xfrm>
        </p:spPr>
        <p:txBody>
          <a:bodyPr anchor="t">
            <a:normAutofit/>
          </a:bodyPr>
          <a:lstStyle/>
          <a:p>
            <a:pPr marL="0" indent="0">
              <a:buNone/>
            </a:pPr>
            <a:r>
              <a:rPr lang="en-US" dirty="0"/>
              <a:t>Organize the points you will use to support your analysis of an element:</a:t>
            </a:r>
          </a:p>
          <a:p>
            <a:pPr lvl="1"/>
            <a:r>
              <a:rPr lang="en-US" sz="2800" b="1" dirty="0"/>
              <a:t>General Rule: </a:t>
            </a:r>
            <a:r>
              <a:rPr lang="en-US" sz="2800" dirty="0"/>
              <a:t>Strongest first</a:t>
            </a:r>
          </a:p>
          <a:p>
            <a:pPr lvl="2"/>
            <a:r>
              <a:rPr lang="en-US" sz="2800" dirty="0"/>
              <a:t>I win. You lose.</a:t>
            </a:r>
          </a:p>
          <a:p>
            <a:pPr lvl="1"/>
            <a:r>
              <a:rPr lang="en-US" sz="2800" b="1" dirty="0"/>
              <a:t>Possible exceptions:</a:t>
            </a:r>
          </a:p>
          <a:p>
            <a:pPr lvl="2"/>
            <a:r>
              <a:rPr lang="en-US" sz="2800" dirty="0"/>
              <a:t>Logic</a:t>
            </a:r>
          </a:p>
          <a:p>
            <a:pPr lvl="2"/>
            <a:r>
              <a:rPr lang="en-US" sz="2800" dirty="0"/>
              <a:t>Appellees</a:t>
            </a:r>
          </a:p>
          <a:p>
            <a:pPr marL="457200" lvl="1" indent="0">
              <a:buNone/>
            </a:pPr>
            <a:endParaRPr lang="en-US" dirty="0"/>
          </a:p>
        </p:txBody>
      </p:sp>
      <p:sp>
        <p:nvSpPr>
          <p:cNvPr id="4" name="TextBox 3">
            <a:extLst>
              <a:ext uri="{FF2B5EF4-FFF2-40B4-BE49-F238E27FC236}">
                <a16:creationId xmlns:a16="http://schemas.microsoft.com/office/drawing/2014/main" id="{6EDB902F-DD0C-B0C0-7478-3B72287B93F0}"/>
              </a:ext>
            </a:extLst>
          </p:cNvPr>
          <p:cNvSpPr txBox="1"/>
          <p:nvPr/>
        </p:nvSpPr>
        <p:spPr>
          <a:xfrm>
            <a:off x="403736" y="6498841"/>
            <a:ext cx="7489187" cy="400110"/>
          </a:xfrm>
          <a:prstGeom prst="rect">
            <a:avLst/>
          </a:prstGeom>
          <a:noFill/>
        </p:spPr>
        <p:txBody>
          <a:bodyPr wrap="square" rtlCol="0">
            <a:spAutoFit/>
          </a:bodyPr>
          <a:lstStyle/>
          <a:p>
            <a:r>
              <a:rPr lang="en-US" sz="2000" b="1" dirty="0"/>
              <a:t>Small-Scale Organization</a:t>
            </a:r>
          </a:p>
        </p:txBody>
      </p:sp>
    </p:spTree>
    <p:extLst>
      <p:ext uri="{BB962C8B-B14F-4D97-AF65-F5344CB8AC3E}">
        <p14:creationId xmlns:p14="http://schemas.microsoft.com/office/powerpoint/2010/main" val="179233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3329" y="596496"/>
            <a:ext cx="8074815" cy="1618489"/>
          </a:xfrm>
        </p:spPr>
        <p:txBody>
          <a:bodyPr anchor="ctr">
            <a:normAutofit/>
          </a:bodyPr>
          <a:lstStyle/>
          <a:p>
            <a:r>
              <a:rPr lang="en-US" sz="7200" dirty="0"/>
              <a:t>Paragraph structure </a:t>
            </a:r>
          </a:p>
        </p:txBody>
      </p:sp>
      <p:sp>
        <p:nvSpPr>
          <p:cNvPr id="3" name="Content Placeholder 2"/>
          <p:cNvSpPr>
            <a:spLocks noGrp="1"/>
          </p:cNvSpPr>
          <p:nvPr>
            <p:ph idx="1"/>
          </p:nvPr>
        </p:nvSpPr>
        <p:spPr>
          <a:xfrm>
            <a:off x="769889" y="1935669"/>
            <a:ext cx="8769222" cy="4153846"/>
          </a:xfrm>
        </p:spPr>
        <p:txBody>
          <a:bodyPr anchor="t">
            <a:normAutofit fontScale="92500"/>
          </a:bodyPr>
          <a:lstStyle/>
          <a:p>
            <a:r>
              <a:rPr lang="en-US" sz="2700" dirty="0"/>
              <a:t>Begin with a thesis sentence that makes a point in favor of your client </a:t>
            </a:r>
          </a:p>
          <a:p>
            <a:r>
              <a:rPr lang="en-US" sz="2700" dirty="0"/>
              <a:t>Focus on that point; if an idea in the paragraph doesn’t relate to the thesis sentence, move it to another paragraph</a:t>
            </a:r>
          </a:p>
          <a:p>
            <a:r>
              <a:rPr lang="en-US" sz="2700" dirty="0"/>
              <a:t>Each sentence in the paragraph should help prove the point you made in the first sentence</a:t>
            </a:r>
          </a:p>
          <a:p>
            <a:r>
              <a:rPr lang="en-US" sz="2700" dirty="0"/>
              <a:t>Use an inverted triangle structure: Start with the broader points and move to narrower, more specific points</a:t>
            </a:r>
          </a:p>
          <a:p>
            <a:r>
              <a:rPr lang="en-US" sz="2700" dirty="0"/>
              <a:t>Don’t end a paragraph with what should be the next paragraph’s thesis sentence</a:t>
            </a:r>
          </a:p>
        </p:txBody>
      </p:sp>
      <p:sp>
        <p:nvSpPr>
          <p:cNvPr id="5" name="Triangle 4">
            <a:extLst>
              <a:ext uri="{FF2B5EF4-FFF2-40B4-BE49-F238E27FC236}">
                <a16:creationId xmlns:a16="http://schemas.microsoft.com/office/drawing/2014/main" id="{A2696F19-9241-0743-B520-A36E4D0C7136}"/>
              </a:ext>
            </a:extLst>
          </p:cNvPr>
          <p:cNvSpPr/>
          <p:nvPr/>
        </p:nvSpPr>
        <p:spPr>
          <a:xfrm rot="10800000">
            <a:off x="8725711" y="1138135"/>
            <a:ext cx="2709933" cy="1977597"/>
          </a:xfrm>
          <a:prstGeom prst="triangle">
            <a:avLst/>
          </a:prstGeom>
          <a:solidFill>
            <a:srgbClr val="D409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88E978-4DFF-D8E5-82AB-EDF04F0A3335}"/>
              </a:ext>
            </a:extLst>
          </p:cNvPr>
          <p:cNvSpPr txBox="1"/>
          <p:nvPr/>
        </p:nvSpPr>
        <p:spPr>
          <a:xfrm>
            <a:off x="403736" y="6498841"/>
            <a:ext cx="7489187" cy="400110"/>
          </a:xfrm>
          <a:prstGeom prst="rect">
            <a:avLst/>
          </a:prstGeom>
          <a:noFill/>
        </p:spPr>
        <p:txBody>
          <a:bodyPr wrap="square" rtlCol="0">
            <a:spAutoFit/>
          </a:bodyPr>
          <a:lstStyle/>
          <a:p>
            <a:r>
              <a:rPr lang="en-US" sz="2000" b="1" dirty="0"/>
              <a:t>Small-Scale Organization</a:t>
            </a:r>
          </a:p>
        </p:txBody>
      </p:sp>
    </p:spTree>
    <p:extLst>
      <p:ext uri="{BB962C8B-B14F-4D97-AF65-F5344CB8AC3E}">
        <p14:creationId xmlns:p14="http://schemas.microsoft.com/office/powerpoint/2010/main" val="298023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EE27A-DC84-2E7E-9295-4BE05DE0BEE9}"/>
              </a:ext>
            </a:extLst>
          </p:cNvPr>
          <p:cNvSpPr>
            <a:spLocks noGrp="1"/>
          </p:cNvSpPr>
          <p:nvPr>
            <p:ph type="title"/>
          </p:nvPr>
        </p:nvSpPr>
        <p:spPr>
          <a:xfrm>
            <a:off x="1285240" y="655911"/>
            <a:ext cx="8074815" cy="1618489"/>
          </a:xfrm>
        </p:spPr>
        <p:txBody>
          <a:bodyPr anchor="ctr">
            <a:normAutofit/>
          </a:bodyPr>
          <a:lstStyle/>
          <a:p>
            <a:r>
              <a:rPr lang="en-US" sz="7200" dirty="0"/>
              <a:t>What about policy?</a:t>
            </a:r>
          </a:p>
        </p:txBody>
      </p:sp>
      <p:graphicFrame>
        <p:nvGraphicFramePr>
          <p:cNvPr id="5" name="Content Placeholder 2">
            <a:extLst>
              <a:ext uri="{FF2B5EF4-FFF2-40B4-BE49-F238E27FC236}">
                <a16:creationId xmlns:a16="http://schemas.microsoft.com/office/drawing/2014/main" id="{E0B389EA-F5B9-1B56-96FC-09CB8030B455}"/>
              </a:ext>
            </a:extLst>
          </p:cNvPr>
          <p:cNvGraphicFramePr>
            <a:graphicFrameLocks noGrp="1"/>
          </p:cNvGraphicFramePr>
          <p:nvPr>
            <p:ph idx="1"/>
            <p:extLst>
              <p:ext uri="{D42A27DB-BD31-4B8C-83A1-F6EECF244321}">
                <p14:modId xmlns:p14="http://schemas.microsoft.com/office/powerpoint/2010/main" val="1365332445"/>
              </p:ext>
            </p:extLst>
          </p:nvPr>
        </p:nvGraphicFramePr>
        <p:xfrm>
          <a:off x="1285240" y="2274400"/>
          <a:ext cx="9213427" cy="3573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81057DF-87F9-9488-A802-82129B189878}"/>
              </a:ext>
            </a:extLst>
          </p:cNvPr>
          <p:cNvSpPr txBox="1"/>
          <p:nvPr/>
        </p:nvSpPr>
        <p:spPr>
          <a:xfrm>
            <a:off x="403736" y="6498841"/>
            <a:ext cx="7489187" cy="400110"/>
          </a:xfrm>
          <a:prstGeom prst="rect">
            <a:avLst/>
          </a:prstGeom>
          <a:noFill/>
        </p:spPr>
        <p:txBody>
          <a:bodyPr wrap="square" rtlCol="0">
            <a:spAutoFit/>
          </a:bodyPr>
          <a:lstStyle/>
          <a:p>
            <a:r>
              <a:rPr lang="en-US" sz="2000" b="1" dirty="0"/>
              <a:t>Small-Scale Organization</a:t>
            </a:r>
          </a:p>
        </p:txBody>
      </p:sp>
    </p:spTree>
    <p:extLst>
      <p:ext uri="{BB962C8B-B14F-4D97-AF65-F5344CB8AC3E}">
        <p14:creationId xmlns:p14="http://schemas.microsoft.com/office/powerpoint/2010/main" val="156772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57DF5-3DA8-7F4B-9DAF-379B0C177054}"/>
              </a:ext>
            </a:extLst>
          </p:cNvPr>
          <p:cNvSpPr>
            <a:spLocks noGrp="1"/>
          </p:cNvSpPr>
          <p:nvPr>
            <p:ph type="title"/>
          </p:nvPr>
        </p:nvSpPr>
        <p:spPr>
          <a:xfrm>
            <a:off x="1193820" y="2174915"/>
            <a:ext cx="4036334" cy="2387600"/>
          </a:xfrm>
        </p:spPr>
        <p:txBody>
          <a:bodyPr vert="horz" lIns="91440" tIns="45720" rIns="91440" bIns="45720" rtlCol="0" anchor="t">
            <a:normAutofit/>
          </a:bodyPr>
          <a:lstStyle/>
          <a:p>
            <a:r>
              <a:rPr lang="en-US" sz="5400" b="1" kern="1200" dirty="0">
                <a:solidFill>
                  <a:schemeClr val="tx1"/>
                </a:solidFill>
                <a:latin typeface="+mj-lt"/>
                <a:ea typeface="+mj-ea"/>
                <a:cs typeface="+mj-cs"/>
              </a:rPr>
              <a:t>Point</a:t>
            </a:r>
            <a:br>
              <a:rPr lang="en-US" sz="5400" b="1" kern="1200" dirty="0">
                <a:solidFill>
                  <a:schemeClr val="tx1"/>
                </a:solidFill>
                <a:latin typeface="+mj-lt"/>
                <a:ea typeface="+mj-ea"/>
                <a:cs typeface="+mj-cs"/>
              </a:rPr>
            </a:br>
            <a:r>
              <a:rPr lang="en-US" sz="5400" b="1" kern="1200" dirty="0">
                <a:solidFill>
                  <a:schemeClr val="tx1"/>
                </a:solidFill>
                <a:latin typeface="+mj-lt"/>
                <a:ea typeface="+mj-ea"/>
                <a:cs typeface="+mj-cs"/>
              </a:rPr>
              <a:t>Headings </a:t>
            </a:r>
          </a:p>
        </p:txBody>
      </p:sp>
      <p:pic>
        <p:nvPicPr>
          <p:cNvPr id="3" name="Picture 2" descr="A signpost with different directions&#10;&#10;Description automatically generated">
            <a:extLst>
              <a:ext uri="{FF2B5EF4-FFF2-40B4-BE49-F238E27FC236}">
                <a16:creationId xmlns:a16="http://schemas.microsoft.com/office/drawing/2014/main" id="{1C26C328-AC98-D58D-AA3A-BDED7B53D78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655" r="14102" b="-1"/>
          <a:stretch/>
        </p:blipFill>
        <p:spPr>
          <a:xfrm>
            <a:off x="5150144" y="372149"/>
            <a:ext cx="6011277" cy="5993133"/>
          </a:xfrm>
          <a:prstGeom prst="rect">
            <a:avLst/>
          </a:prstGeom>
        </p:spPr>
      </p:pic>
    </p:spTree>
    <p:extLst>
      <p:ext uri="{BB962C8B-B14F-4D97-AF65-F5344CB8AC3E}">
        <p14:creationId xmlns:p14="http://schemas.microsoft.com/office/powerpoint/2010/main" val="399003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22896E-4C97-2D11-81BA-6A661B251596}"/>
              </a:ext>
            </a:extLst>
          </p:cNvPr>
          <p:cNvPicPr>
            <a:picLocks noChangeAspect="1"/>
          </p:cNvPicPr>
          <p:nvPr/>
        </p:nvPicPr>
        <p:blipFill rotWithShape="1">
          <a:blip r:embed="rId3">
            <a:duotone>
              <a:prstClr val="black"/>
              <a:schemeClr val="tx2">
                <a:tint val="45000"/>
                <a:satMod val="400000"/>
              </a:schemeClr>
            </a:duotone>
            <a:alphaModFix amt="25000"/>
          </a:blip>
          <a:srcRect b="15730"/>
          <a:stretch/>
        </p:blipFill>
        <p:spPr>
          <a:xfrm>
            <a:off x="20" y="10"/>
            <a:ext cx="12191980" cy="6857990"/>
          </a:xfrm>
          <a:prstGeom prst="rect">
            <a:avLst/>
          </a:prstGeom>
        </p:spPr>
      </p:pic>
      <p:graphicFrame>
        <p:nvGraphicFramePr>
          <p:cNvPr id="14" name="Content Placeholder 4">
            <a:extLst>
              <a:ext uri="{FF2B5EF4-FFF2-40B4-BE49-F238E27FC236}">
                <a16:creationId xmlns:a16="http://schemas.microsoft.com/office/drawing/2014/main" id="{95007BFE-D549-4AED-B0FE-9B30E0F048B8}"/>
              </a:ext>
            </a:extLst>
          </p:cNvPr>
          <p:cNvGraphicFramePr>
            <a:graphicFrameLocks noGrp="1"/>
          </p:cNvGraphicFramePr>
          <p:nvPr>
            <p:ph idx="1"/>
            <p:extLst>
              <p:ext uri="{D42A27DB-BD31-4B8C-83A1-F6EECF244321}">
                <p14:modId xmlns:p14="http://schemas.microsoft.com/office/powerpoint/2010/main" val="3469495460"/>
              </p:ext>
            </p:extLst>
          </p:nvPr>
        </p:nvGraphicFramePr>
        <p:xfrm>
          <a:off x="244549" y="-648585"/>
          <a:ext cx="11557591" cy="7719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2" descr="White Space in Design — and How to Use ...">
            <a:extLst>
              <a:ext uri="{FF2B5EF4-FFF2-40B4-BE49-F238E27FC236}">
                <a16:creationId xmlns:a16="http://schemas.microsoft.com/office/drawing/2014/main" id="{65D5F4B6-A7F0-E5D6-B6BD-BE3646CB23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0502" y="3909795"/>
            <a:ext cx="4102357" cy="211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F7ACB-0933-D8E2-49BD-65EFF57B7810}"/>
              </a:ext>
            </a:extLst>
          </p:cNvPr>
          <p:cNvSpPr>
            <a:spLocks noGrp="1"/>
          </p:cNvSpPr>
          <p:nvPr>
            <p:ph type="title"/>
          </p:nvPr>
        </p:nvSpPr>
        <p:spPr>
          <a:xfrm>
            <a:off x="1123356" y="1188637"/>
            <a:ext cx="9984615" cy="1597228"/>
          </a:xfrm>
        </p:spPr>
        <p:txBody>
          <a:bodyPr>
            <a:normAutofit/>
          </a:bodyPr>
          <a:lstStyle/>
          <a:p>
            <a:r>
              <a:rPr lang="en-US" sz="5100"/>
              <a:t>Headings create opportunities for emphasis</a:t>
            </a:r>
          </a:p>
        </p:txBody>
      </p:sp>
      <p:pic>
        <p:nvPicPr>
          <p:cNvPr id="5" name="Picture 4" descr="A yellow circle with a black exclamation mark&#10;&#10;AI-generated content may be incorrect.">
            <a:extLst>
              <a:ext uri="{FF2B5EF4-FFF2-40B4-BE49-F238E27FC236}">
                <a16:creationId xmlns:a16="http://schemas.microsoft.com/office/drawing/2014/main" id="{ACE267C8-4E7D-0860-B859-18F9E56F0E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33071" y="3018327"/>
            <a:ext cx="2714556" cy="2728198"/>
          </a:xfrm>
          <a:prstGeom prst="rect">
            <a:avLst/>
          </a:prstGeom>
        </p:spPr>
      </p:pic>
      <p:sp>
        <p:nvSpPr>
          <p:cNvPr id="3" name="Content Placeholder 2">
            <a:extLst>
              <a:ext uri="{FF2B5EF4-FFF2-40B4-BE49-F238E27FC236}">
                <a16:creationId xmlns:a16="http://schemas.microsoft.com/office/drawing/2014/main" id="{BA90B5DA-FC12-3890-59B7-938DCFDF1B65}"/>
              </a:ext>
            </a:extLst>
          </p:cNvPr>
          <p:cNvSpPr>
            <a:spLocks noGrp="1"/>
          </p:cNvSpPr>
          <p:nvPr>
            <p:ph idx="1"/>
          </p:nvPr>
        </p:nvSpPr>
        <p:spPr>
          <a:xfrm>
            <a:off x="4889402" y="2472267"/>
            <a:ext cx="5970510" cy="3254209"/>
          </a:xfrm>
        </p:spPr>
        <p:txBody>
          <a:bodyPr anchor="t">
            <a:normAutofit/>
          </a:bodyPr>
          <a:lstStyle/>
          <a:p>
            <a:r>
              <a:rPr lang="en-US" dirty="0"/>
              <a:t>The heading itself</a:t>
            </a:r>
          </a:p>
          <a:p>
            <a:r>
              <a:rPr lang="en-US" dirty="0"/>
              <a:t>The first sentence after the heading: Readers pay more attention to info appearing before or after a mental or physical break</a:t>
            </a:r>
          </a:p>
          <a:p>
            <a:endParaRPr lang="en-US" dirty="0"/>
          </a:p>
          <a:p>
            <a:pPr lvl="1"/>
            <a:endParaRPr lang="en-US" sz="2000" dirty="0"/>
          </a:p>
        </p:txBody>
      </p:sp>
    </p:spTree>
    <p:extLst>
      <p:ext uri="{BB962C8B-B14F-4D97-AF65-F5344CB8AC3E}">
        <p14:creationId xmlns:p14="http://schemas.microsoft.com/office/powerpoint/2010/main" val="375284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8F3467-D112-18E0-5A5B-E8985952D269}"/>
              </a:ext>
            </a:extLst>
          </p:cNvPr>
          <p:cNvPicPr>
            <a:picLocks noChangeAspect="1"/>
          </p:cNvPicPr>
          <p:nvPr/>
        </p:nvPicPr>
        <p:blipFill rotWithShape="1">
          <a:blip r:embed="rId2">
            <a:duotone>
              <a:schemeClr val="bg2">
                <a:shade val="45000"/>
                <a:satMod val="135000"/>
              </a:schemeClr>
              <a:prstClr val="white"/>
            </a:duotone>
          </a:blip>
          <a:srcRect t="8713" r="9091" b="6060"/>
          <a:stretch/>
        </p:blipFill>
        <p:spPr>
          <a:xfrm>
            <a:off x="20" y="10"/>
            <a:ext cx="12191980" cy="6857990"/>
          </a:xfrm>
          <a:prstGeom prst="rect">
            <a:avLst/>
          </a:prstGeom>
        </p:spPr>
      </p:pic>
      <p:sp>
        <p:nvSpPr>
          <p:cNvPr id="2" name="Title 1">
            <a:extLst>
              <a:ext uri="{FF2B5EF4-FFF2-40B4-BE49-F238E27FC236}">
                <a16:creationId xmlns:a16="http://schemas.microsoft.com/office/drawing/2014/main" id="{90C34B7D-F40F-2D4C-9ECC-43D9EB40DEEF}"/>
              </a:ext>
            </a:extLst>
          </p:cNvPr>
          <p:cNvSpPr>
            <a:spLocks noGrp="1"/>
          </p:cNvSpPr>
          <p:nvPr>
            <p:ph type="title"/>
          </p:nvPr>
        </p:nvSpPr>
        <p:spPr>
          <a:xfrm>
            <a:off x="838200" y="365125"/>
            <a:ext cx="10515600" cy="1325563"/>
          </a:xfrm>
        </p:spPr>
        <p:txBody>
          <a:bodyPr>
            <a:normAutofit/>
          </a:bodyPr>
          <a:lstStyle/>
          <a:p>
            <a:r>
              <a:rPr lang="en-US" b="1" dirty="0"/>
              <a:t>The Basics</a:t>
            </a:r>
          </a:p>
        </p:txBody>
      </p:sp>
      <p:graphicFrame>
        <p:nvGraphicFramePr>
          <p:cNvPr id="24" name="Content Placeholder 2">
            <a:extLst>
              <a:ext uri="{FF2B5EF4-FFF2-40B4-BE49-F238E27FC236}">
                <a16:creationId xmlns:a16="http://schemas.microsoft.com/office/drawing/2014/main" id="{80F23CD9-388C-9055-AA13-769D5B3E3E8E}"/>
              </a:ext>
            </a:extLst>
          </p:cNvPr>
          <p:cNvGraphicFramePr>
            <a:graphicFrameLocks noGrp="1"/>
          </p:cNvGraphicFramePr>
          <p:nvPr>
            <p:ph idx="1"/>
            <p:extLst>
              <p:ext uri="{D42A27DB-BD31-4B8C-83A1-F6EECF244321}">
                <p14:modId xmlns:p14="http://schemas.microsoft.com/office/powerpoint/2010/main" val="3374351012"/>
              </p:ext>
            </p:extLst>
          </p:nvPr>
        </p:nvGraphicFramePr>
        <p:xfrm>
          <a:off x="838200" y="1496127"/>
          <a:ext cx="10515600" cy="498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02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6A9A3-DA20-42CB-1F10-04A5B6C31907}"/>
              </a:ext>
            </a:extLst>
          </p:cNvPr>
          <p:cNvSpPr>
            <a:spLocks noGrp="1"/>
          </p:cNvSpPr>
          <p:nvPr>
            <p:ph type="title"/>
          </p:nvPr>
        </p:nvSpPr>
        <p:spPr>
          <a:xfrm>
            <a:off x="1043631" y="809898"/>
            <a:ext cx="10173010" cy="1554480"/>
          </a:xfrm>
        </p:spPr>
        <p:txBody>
          <a:bodyPr anchor="ctr">
            <a:normAutofit/>
          </a:bodyPr>
          <a:lstStyle/>
          <a:p>
            <a:r>
              <a:rPr lang="en-US" sz="4800"/>
              <a:t>Objectives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AC2181C-BA5F-8A18-5317-39390602C356}"/>
              </a:ext>
            </a:extLst>
          </p:cNvPr>
          <p:cNvGraphicFramePr>
            <a:graphicFrameLocks noGrp="1"/>
          </p:cNvGraphicFramePr>
          <p:nvPr>
            <p:ph idx="1"/>
            <p:extLst>
              <p:ext uri="{D42A27DB-BD31-4B8C-83A1-F6EECF244321}">
                <p14:modId xmlns:p14="http://schemas.microsoft.com/office/powerpoint/2010/main" val="336272619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28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7438C-C6AA-BEB0-D811-DB27EB424A4D}"/>
              </a:ext>
            </a:extLst>
          </p:cNvPr>
          <p:cNvSpPr>
            <a:spLocks noGrp="1"/>
          </p:cNvSpPr>
          <p:nvPr>
            <p:ph type="title"/>
          </p:nvPr>
        </p:nvSpPr>
        <p:spPr>
          <a:xfrm>
            <a:off x="1285240" y="1050595"/>
            <a:ext cx="8074815" cy="1618489"/>
          </a:xfrm>
        </p:spPr>
        <p:txBody>
          <a:bodyPr anchor="ctr">
            <a:normAutofit/>
          </a:bodyPr>
          <a:lstStyle/>
          <a:p>
            <a:r>
              <a:rPr lang="en-US" sz="4500"/>
              <a:t>Use argumentative point headings</a:t>
            </a:r>
            <a:br>
              <a:rPr lang="en-US" sz="4500"/>
            </a:br>
            <a:endParaRPr lang="en-US" sz="4500"/>
          </a:p>
        </p:txBody>
      </p:sp>
      <p:sp>
        <p:nvSpPr>
          <p:cNvPr id="3" name="Content Placeholder 2">
            <a:extLst>
              <a:ext uri="{FF2B5EF4-FFF2-40B4-BE49-F238E27FC236}">
                <a16:creationId xmlns:a16="http://schemas.microsoft.com/office/drawing/2014/main" id="{C9692562-2701-13B9-87CF-3ABDDBE4AB91}"/>
              </a:ext>
            </a:extLst>
          </p:cNvPr>
          <p:cNvSpPr>
            <a:spLocks noGrp="1"/>
          </p:cNvSpPr>
          <p:nvPr>
            <p:ph idx="1"/>
          </p:nvPr>
        </p:nvSpPr>
        <p:spPr>
          <a:xfrm>
            <a:off x="1285240" y="2122311"/>
            <a:ext cx="8074815" cy="3882640"/>
          </a:xfrm>
        </p:spPr>
        <p:txBody>
          <a:bodyPr anchor="t">
            <a:normAutofit/>
          </a:bodyPr>
          <a:lstStyle/>
          <a:p>
            <a:pPr marL="0" indent="0">
              <a:buNone/>
            </a:pPr>
            <a:r>
              <a:rPr lang="en-US" sz="2400" b="1" dirty="0"/>
              <a:t>Goals:</a:t>
            </a:r>
          </a:p>
          <a:p>
            <a:r>
              <a:rPr lang="en-US" sz="2400" dirty="0"/>
              <a:t>Begin to persuade the reader in your client’s favor in the Table of Contents</a:t>
            </a:r>
          </a:p>
          <a:p>
            <a:r>
              <a:rPr lang="en-US" sz="2400" dirty="0"/>
              <a:t>Give reader concise statements of your best points</a:t>
            </a:r>
          </a:p>
          <a:p>
            <a:r>
              <a:rPr lang="en-US" sz="2400" dirty="0"/>
              <a:t>Help reader understand relationships between different sections of your argument (and help reader quickly find specific point they’re looking for)</a:t>
            </a:r>
          </a:p>
          <a:p>
            <a:r>
              <a:rPr lang="en-US" sz="2400" dirty="0"/>
              <a:t>Present arguments in easy-to-digest chunks</a:t>
            </a:r>
          </a:p>
        </p:txBody>
      </p:sp>
    </p:spTree>
    <p:extLst>
      <p:ext uri="{BB962C8B-B14F-4D97-AF65-F5344CB8AC3E}">
        <p14:creationId xmlns:p14="http://schemas.microsoft.com/office/powerpoint/2010/main" val="75958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BA089A-88F6-5DB2-4C2B-CDDC54A78FDD}"/>
              </a:ext>
            </a:extLst>
          </p:cNvPr>
          <p:cNvPicPr>
            <a:picLocks noChangeAspect="1"/>
          </p:cNvPicPr>
          <p:nvPr/>
        </p:nvPicPr>
        <p:blipFill>
          <a:blip r:embed="rId3">
            <a:duotone>
              <a:schemeClr val="accent1">
                <a:shade val="45000"/>
                <a:satMod val="135000"/>
              </a:schemeClr>
              <a:prstClr val="white"/>
            </a:duotone>
            <a:alphaModFix amt="35000"/>
          </a:blip>
          <a:srcRect t="5279" b="10451"/>
          <a:stretch>
            <a:fillRect/>
          </a:stretch>
        </p:blipFill>
        <p:spPr>
          <a:xfrm>
            <a:off x="-14396" y="9892"/>
            <a:ext cx="12191980" cy="6857990"/>
          </a:xfrm>
          <a:prstGeom prst="rect">
            <a:avLst/>
          </a:prstGeom>
        </p:spPr>
      </p:pic>
      <p:sp>
        <p:nvSpPr>
          <p:cNvPr id="2" name="Title 1">
            <a:extLst>
              <a:ext uri="{FF2B5EF4-FFF2-40B4-BE49-F238E27FC236}">
                <a16:creationId xmlns:a16="http://schemas.microsoft.com/office/drawing/2014/main" id="{5D4E1F3A-C4D8-A086-5B96-AB2EB8AEAE46}"/>
              </a:ext>
            </a:extLst>
          </p:cNvPr>
          <p:cNvSpPr>
            <a:spLocks noGrp="1"/>
          </p:cNvSpPr>
          <p:nvPr>
            <p:ph type="title"/>
          </p:nvPr>
        </p:nvSpPr>
        <p:spPr>
          <a:xfrm>
            <a:off x="623622" y="1682886"/>
            <a:ext cx="4435892" cy="3092631"/>
          </a:xfrm>
        </p:spPr>
        <p:txBody>
          <a:bodyPr anchor="b">
            <a:normAutofit/>
          </a:bodyPr>
          <a:lstStyle/>
          <a:p>
            <a:pPr algn="ctr"/>
            <a:r>
              <a:rPr lang="en-US" sz="4800" b="1" dirty="0">
                <a:solidFill>
                  <a:srgbClr val="FFFFFF"/>
                </a:solidFill>
              </a:rPr>
              <a:t>Use argumentative point headings</a:t>
            </a: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78686C3-752E-C6B2-FFFB-008FBFF3EC09}"/>
              </a:ext>
            </a:extLst>
          </p:cNvPr>
          <p:cNvGraphicFramePr>
            <a:graphicFrameLocks noGrp="1"/>
          </p:cNvGraphicFramePr>
          <p:nvPr>
            <p:ph idx="1"/>
            <p:extLst>
              <p:ext uri="{D42A27DB-BD31-4B8C-83A1-F6EECF244321}">
                <p14:modId xmlns:p14="http://schemas.microsoft.com/office/powerpoint/2010/main" val="2801586576"/>
              </p:ext>
            </p:extLst>
          </p:nvPr>
        </p:nvGraphicFramePr>
        <p:xfrm>
          <a:off x="5136213" y="698643"/>
          <a:ext cx="6217588" cy="5301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095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4C2DD-B9DA-B340-9C59-9FFF6426A9E0}"/>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 1 Rule for Headings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C3ACE44-C5EB-C44F-BCAB-829CC47EA25D}"/>
              </a:ext>
            </a:extLst>
          </p:cNvPr>
          <p:cNvSpPr>
            <a:spLocks noGrp="1"/>
          </p:cNvSpPr>
          <p:nvPr>
            <p:ph idx="1"/>
          </p:nvPr>
        </p:nvSpPr>
        <p:spPr>
          <a:xfrm>
            <a:off x="6297233" y="518400"/>
            <a:ext cx="4967396" cy="5837949"/>
          </a:xfrm>
        </p:spPr>
        <p:txBody>
          <a:bodyPr anchor="ctr">
            <a:normAutofit/>
          </a:bodyPr>
          <a:lstStyle/>
          <a:p>
            <a:pPr marL="0" indent="0">
              <a:buNone/>
            </a:pPr>
            <a:r>
              <a:rPr lang="en-US" sz="5400" dirty="0">
                <a:solidFill>
                  <a:schemeClr val="tx1">
                    <a:alpha val="80000"/>
                  </a:schemeClr>
                </a:solidFill>
              </a:rPr>
              <a:t>Readers should be able to read only your Table of Contents to understand your argument. </a:t>
            </a: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2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93B50-621E-252B-4340-AC9262C789D2}"/>
              </a:ext>
            </a:extLst>
          </p:cNvPr>
          <p:cNvSpPr txBox="1"/>
          <p:nvPr/>
        </p:nvSpPr>
        <p:spPr>
          <a:xfrm>
            <a:off x="555170" y="930729"/>
            <a:ext cx="10809516" cy="5246649"/>
          </a:xfrm>
          <a:prstGeom prst="rect">
            <a:avLst/>
          </a:prstGeom>
          <a:noFill/>
        </p:spPr>
        <p:txBody>
          <a:bodyPr wrap="square">
            <a:spAutoFit/>
          </a:bodyPr>
          <a:lstStyle/>
          <a:p>
            <a:pPr marL="866775" marR="0" indent="-409575">
              <a:spcBef>
                <a:spcPts val="120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 	Northbrook Is Entitled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Summary Judgment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on B.B.’s ADA Claim Because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B.B. Cannot Prove that Northbrook was Deliberately Indifferent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to B.B.’s Harassment.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381125" marR="0" indent="-466725">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Northbrook’s Response to B.B.’s Harassment Was Not Clearly Unreasonable.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831975" marR="0" indent="-460375">
              <a:spcBef>
                <a:spcPts val="0"/>
              </a:spcBef>
              <a:spcAft>
                <a:spcPts val="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 	Northbrook reasonably tailored its response to each harassment incident it was aware of.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831975" marR="0" indent="-460375">
              <a:spcBef>
                <a:spcPts val="0"/>
              </a:spcBef>
              <a:spcAft>
                <a:spcPts val="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b. 	When Northbrook learned of harassment, it conducted investigations “promptly and thoroughly.”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831975" marR="0" indent="-460375">
              <a:spcBef>
                <a:spcPts val="0"/>
              </a:spcBef>
              <a:spcAft>
                <a:spcPts val="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c. 	Northbrook promptly modified methods of dealing with B.B.’s harassment that proved ineffective.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84B4F38-3CEC-3ECA-B3C8-7593116B9454}"/>
              </a:ext>
            </a:extLst>
          </p:cNvPr>
          <p:cNvSpPr txBox="1"/>
          <p:nvPr/>
        </p:nvSpPr>
        <p:spPr>
          <a:xfrm>
            <a:off x="8785655" y="1907572"/>
            <a:ext cx="3517556" cy="923330"/>
          </a:xfrm>
          <a:prstGeom prst="rect">
            <a:avLst/>
          </a:prstGeom>
          <a:noFill/>
        </p:spPr>
        <p:txBody>
          <a:bodyPr wrap="square" rtlCol="0">
            <a:spAutoFit/>
          </a:bodyPr>
          <a:lstStyle/>
          <a:p>
            <a:r>
              <a:rPr lang="en-US" dirty="0">
                <a:solidFill>
                  <a:schemeClr val="accent6"/>
                </a:solidFill>
              </a:rPr>
              <a:t>Reason why court should take that action: B.B. doesn’t meet an element</a:t>
            </a:r>
          </a:p>
        </p:txBody>
      </p:sp>
      <p:sp>
        <p:nvSpPr>
          <p:cNvPr id="8" name="TextBox 7">
            <a:extLst>
              <a:ext uri="{FF2B5EF4-FFF2-40B4-BE49-F238E27FC236}">
                <a16:creationId xmlns:a16="http://schemas.microsoft.com/office/drawing/2014/main" id="{F4C24920-B7C4-D202-E26D-F4CEB4E02E01}"/>
              </a:ext>
            </a:extLst>
          </p:cNvPr>
          <p:cNvSpPr txBox="1"/>
          <p:nvPr/>
        </p:nvSpPr>
        <p:spPr>
          <a:xfrm>
            <a:off x="1523999" y="509856"/>
            <a:ext cx="3511685" cy="369332"/>
          </a:xfrm>
          <a:prstGeom prst="rect">
            <a:avLst/>
          </a:prstGeom>
          <a:noFill/>
        </p:spPr>
        <p:txBody>
          <a:bodyPr wrap="square" rtlCol="0">
            <a:spAutoFit/>
          </a:bodyPr>
          <a:lstStyle/>
          <a:p>
            <a:r>
              <a:rPr lang="en-US" dirty="0">
                <a:solidFill>
                  <a:schemeClr val="accent6"/>
                </a:solidFill>
              </a:rPr>
              <a:t>Action you want court to take</a:t>
            </a:r>
          </a:p>
        </p:txBody>
      </p:sp>
      <p:cxnSp>
        <p:nvCxnSpPr>
          <p:cNvPr id="9" name="Straight Arrow Connector 8">
            <a:extLst>
              <a:ext uri="{FF2B5EF4-FFF2-40B4-BE49-F238E27FC236}">
                <a16:creationId xmlns:a16="http://schemas.microsoft.com/office/drawing/2014/main" id="{B610AD78-1B1B-AA48-017C-EB5811133D4D}"/>
              </a:ext>
            </a:extLst>
          </p:cNvPr>
          <p:cNvCxnSpPr>
            <a:cxnSpLocks/>
          </p:cNvCxnSpPr>
          <p:nvPr/>
        </p:nvCxnSpPr>
        <p:spPr>
          <a:xfrm>
            <a:off x="4572000" y="694522"/>
            <a:ext cx="1841444" cy="42219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D29C59-9318-933A-4B1A-4612D830ACD9}"/>
              </a:ext>
            </a:extLst>
          </p:cNvPr>
          <p:cNvCxnSpPr>
            <a:cxnSpLocks/>
          </p:cNvCxnSpPr>
          <p:nvPr/>
        </p:nvCxnSpPr>
        <p:spPr>
          <a:xfrm flipH="1" flipV="1">
            <a:off x="6203967" y="1771648"/>
            <a:ext cx="2581688" cy="46166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6B5824-294E-986A-5D1B-976BB41CCD13}"/>
              </a:ext>
            </a:extLst>
          </p:cNvPr>
          <p:cNvSpPr txBox="1"/>
          <p:nvPr/>
        </p:nvSpPr>
        <p:spPr>
          <a:xfrm rot="19477634">
            <a:off x="222254" y="2815388"/>
            <a:ext cx="1463040" cy="1477328"/>
          </a:xfrm>
          <a:prstGeom prst="rect">
            <a:avLst/>
          </a:prstGeom>
          <a:noFill/>
        </p:spPr>
        <p:txBody>
          <a:bodyPr wrap="square" rtlCol="0">
            <a:spAutoFit/>
          </a:bodyPr>
          <a:lstStyle/>
          <a:p>
            <a:r>
              <a:rPr lang="en-US" dirty="0">
                <a:solidFill>
                  <a:srgbClr val="00B050"/>
                </a:solidFill>
              </a:rPr>
              <a:t>The conclusion you want the court to accept</a:t>
            </a:r>
          </a:p>
        </p:txBody>
      </p:sp>
      <p:cxnSp>
        <p:nvCxnSpPr>
          <p:cNvPr id="18" name="Straight Arrow Connector 17">
            <a:extLst>
              <a:ext uri="{FF2B5EF4-FFF2-40B4-BE49-F238E27FC236}">
                <a16:creationId xmlns:a16="http://schemas.microsoft.com/office/drawing/2014/main" id="{C24FAAF9-AA7E-4ACC-5631-32AF9ADDE56D}"/>
              </a:ext>
            </a:extLst>
          </p:cNvPr>
          <p:cNvCxnSpPr>
            <a:cxnSpLocks/>
          </p:cNvCxnSpPr>
          <p:nvPr/>
        </p:nvCxnSpPr>
        <p:spPr>
          <a:xfrm flipV="1">
            <a:off x="1352145" y="3210128"/>
            <a:ext cx="625721" cy="34392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85A0E4C-1968-5DA6-A666-28CBFDA46C1D}"/>
              </a:ext>
            </a:extLst>
          </p:cNvPr>
          <p:cNvSpPr txBox="1"/>
          <p:nvPr/>
        </p:nvSpPr>
        <p:spPr>
          <a:xfrm rot="19477634">
            <a:off x="415418" y="5005453"/>
            <a:ext cx="1463040" cy="1200329"/>
          </a:xfrm>
          <a:prstGeom prst="rect">
            <a:avLst/>
          </a:prstGeom>
          <a:noFill/>
        </p:spPr>
        <p:txBody>
          <a:bodyPr wrap="square" rtlCol="0">
            <a:spAutoFit/>
          </a:bodyPr>
          <a:lstStyle/>
          <a:p>
            <a:r>
              <a:rPr lang="en-US" dirty="0">
                <a:solidFill>
                  <a:srgbClr val="00B050"/>
                </a:solidFill>
              </a:rPr>
              <a:t>Reasons why court should take that action</a:t>
            </a:r>
          </a:p>
        </p:txBody>
      </p:sp>
      <p:cxnSp>
        <p:nvCxnSpPr>
          <p:cNvPr id="24" name="Straight Arrow Connector 23">
            <a:extLst>
              <a:ext uri="{FF2B5EF4-FFF2-40B4-BE49-F238E27FC236}">
                <a16:creationId xmlns:a16="http://schemas.microsoft.com/office/drawing/2014/main" id="{502D7C1E-0E1A-282E-6C9F-BDD227B9640F}"/>
              </a:ext>
            </a:extLst>
          </p:cNvPr>
          <p:cNvCxnSpPr>
            <a:cxnSpLocks/>
          </p:cNvCxnSpPr>
          <p:nvPr/>
        </p:nvCxnSpPr>
        <p:spPr>
          <a:xfrm flipV="1">
            <a:off x="1352145" y="4075889"/>
            <a:ext cx="938581" cy="88102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AA4D1F-30F5-DCA7-E7B4-381F615F713A}"/>
              </a:ext>
            </a:extLst>
          </p:cNvPr>
          <p:cNvCxnSpPr>
            <a:cxnSpLocks/>
          </p:cNvCxnSpPr>
          <p:nvPr/>
        </p:nvCxnSpPr>
        <p:spPr>
          <a:xfrm flipV="1">
            <a:off x="1665004" y="4880717"/>
            <a:ext cx="777998" cy="45277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D1D0A08-ABBF-48DA-E476-D1F77FFA4C19}"/>
              </a:ext>
            </a:extLst>
          </p:cNvPr>
          <p:cNvCxnSpPr>
            <a:cxnSpLocks/>
          </p:cNvCxnSpPr>
          <p:nvPr/>
        </p:nvCxnSpPr>
        <p:spPr>
          <a:xfrm flipV="1">
            <a:off x="1665005" y="5605617"/>
            <a:ext cx="777997" cy="3802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2" name="Audio 41">
            <a:extLst>
              <a:ext uri="{FF2B5EF4-FFF2-40B4-BE49-F238E27FC236}">
                <a16:creationId xmlns:a16="http://schemas.microsoft.com/office/drawing/2014/main" id="{2E380AE9-83B3-D051-9B5A-20288FCE3D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42819534"/>
      </p:ext>
    </p:extLst>
  </p:cSld>
  <p:clrMapOvr>
    <a:masterClrMapping/>
  </p:clrMapOvr>
  <mc:AlternateContent xmlns:mc="http://schemas.openxmlformats.org/markup-compatibility/2006">
    <mc:Choice xmlns:p14="http://schemas.microsoft.com/office/powerpoint/2010/main" Requires="p14">
      <p:transition spd="slow" p14:dur="2000" advTm="158485"/>
    </mc:Choice>
    <mc:Fallback>
      <p:transition spd="slow" advTm="158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6231A-367F-E620-91C0-40743BA616DF}"/>
              </a:ext>
            </a:extLst>
          </p:cNvPr>
          <p:cNvSpPr>
            <a:spLocks noGrp="1"/>
          </p:cNvSpPr>
          <p:nvPr>
            <p:ph type="title"/>
          </p:nvPr>
        </p:nvSpPr>
        <p:spPr>
          <a:xfrm>
            <a:off x="1149773" y="411149"/>
            <a:ext cx="8074815" cy="1618489"/>
          </a:xfrm>
        </p:spPr>
        <p:txBody>
          <a:bodyPr anchor="ctr">
            <a:normAutofit/>
          </a:bodyPr>
          <a:lstStyle/>
          <a:p>
            <a:r>
              <a:rPr lang="en-US" sz="7200" dirty="0"/>
              <a:t>Nomenclature</a:t>
            </a:r>
          </a:p>
        </p:txBody>
      </p:sp>
      <p:sp>
        <p:nvSpPr>
          <p:cNvPr id="3" name="Content Placeholder 2">
            <a:extLst>
              <a:ext uri="{FF2B5EF4-FFF2-40B4-BE49-F238E27FC236}">
                <a16:creationId xmlns:a16="http://schemas.microsoft.com/office/drawing/2014/main" id="{ADE540C5-5990-F60E-A371-CB351175653A}"/>
              </a:ext>
            </a:extLst>
          </p:cNvPr>
          <p:cNvSpPr>
            <a:spLocks noGrp="1"/>
          </p:cNvSpPr>
          <p:nvPr>
            <p:ph idx="1"/>
          </p:nvPr>
        </p:nvSpPr>
        <p:spPr>
          <a:xfrm>
            <a:off x="1264654" y="1817512"/>
            <a:ext cx="9279168" cy="3862042"/>
          </a:xfrm>
        </p:spPr>
        <p:txBody>
          <a:bodyPr anchor="t">
            <a:noAutofit/>
          </a:bodyPr>
          <a:lstStyle/>
          <a:p>
            <a:r>
              <a:rPr lang="en-US" sz="2200" dirty="0"/>
              <a:t>“</a:t>
            </a:r>
            <a:r>
              <a:rPr lang="en-US" sz="2200" b="1" dirty="0">
                <a:solidFill>
                  <a:srgbClr val="C00000"/>
                </a:solidFill>
              </a:rPr>
              <a:t>Issue</a:t>
            </a:r>
            <a:r>
              <a:rPr lang="en-US" sz="2200" dirty="0"/>
              <a:t>,” refers to an entire claim or defense</a:t>
            </a:r>
          </a:p>
          <a:p>
            <a:pPr lvl="1"/>
            <a:r>
              <a:rPr lang="en-US" sz="2200" dirty="0"/>
              <a:t>E.g.: Defamation</a:t>
            </a:r>
          </a:p>
          <a:p>
            <a:r>
              <a:rPr lang="en-US" sz="2200" dirty="0"/>
              <a:t>“</a:t>
            </a:r>
            <a:r>
              <a:rPr lang="en-US" sz="2200" b="1" dirty="0">
                <a:solidFill>
                  <a:srgbClr val="C00000"/>
                </a:solidFill>
              </a:rPr>
              <a:t>Element</a:t>
            </a:r>
            <a:r>
              <a:rPr lang="en-US" sz="2200" dirty="0"/>
              <a:t>” refers to one piece of the test that must be satisfied for the proponent to succeed on a claim or defense. </a:t>
            </a:r>
          </a:p>
          <a:p>
            <a:pPr lvl="1"/>
            <a:r>
              <a:rPr lang="en-US" sz="2200" dirty="0"/>
              <a:t>E.g.: Defamation Elements: (1) false statement, (2) published to a third party, (3) about the plaintiff, (4) harm to the plaintiff’s reputation, (5) fault.</a:t>
            </a:r>
          </a:p>
          <a:p>
            <a:pPr lvl="1"/>
            <a:r>
              <a:rPr lang="en-US" sz="2200" dirty="0"/>
              <a:t>Note: “</a:t>
            </a:r>
            <a:r>
              <a:rPr lang="en-US" sz="2200" b="1" dirty="0"/>
              <a:t>factors</a:t>
            </a:r>
            <a:r>
              <a:rPr lang="en-US" sz="2200" dirty="0"/>
              <a:t>” are things courts can consider in determining whether a party can prove a claim or defense. They differ from elements because they are not required, but the same principles for organization apply to factors. </a:t>
            </a:r>
          </a:p>
          <a:p>
            <a:r>
              <a:rPr lang="en-US" sz="2200" dirty="0"/>
              <a:t>“</a:t>
            </a:r>
            <a:r>
              <a:rPr lang="en-US" sz="2200" b="1" dirty="0">
                <a:solidFill>
                  <a:srgbClr val="C00000"/>
                </a:solidFill>
              </a:rPr>
              <a:t>Point</a:t>
            </a:r>
            <a:r>
              <a:rPr lang="en-US" sz="2200" dirty="0"/>
              <a:t>” refers to an argument that you can make to show that an element does or does not exist. </a:t>
            </a:r>
          </a:p>
        </p:txBody>
      </p:sp>
    </p:spTree>
    <p:extLst>
      <p:ext uri="{BB962C8B-B14F-4D97-AF65-F5344CB8AC3E}">
        <p14:creationId xmlns:p14="http://schemas.microsoft.com/office/powerpoint/2010/main" val="224093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65379-D952-0CED-710E-9F2B119388FA}"/>
              </a:ext>
            </a:extLst>
          </p:cNvPr>
          <p:cNvSpPr>
            <a:spLocks noGrp="1"/>
          </p:cNvSpPr>
          <p:nvPr>
            <p:ph type="title"/>
          </p:nvPr>
        </p:nvSpPr>
        <p:spPr>
          <a:xfrm>
            <a:off x="803499" y="1668780"/>
            <a:ext cx="4882309" cy="4000500"/>
          </a:xfrm>
        </p:spPr>
        <p:txBody>
          <a:bodyPr vert="horz" lIns="91440" tIns="45720" rIns="91440" bIns="45720" rtlCol="0" anchor="t">
            <a:noAutofit/>
          </a:bodyPr>
          <a:lstStyle/>
          <a:p>
            <a:r>
              <a:rPr lang="en-US" kern="1200" dirty="0">
                <a:solidFill>
                  <a:schemeClr val="tx1"/>
                </a:solidFill>
                <a:latin typeface="+mj-lt"/>
                <a:ea typeface="+mj-ea"/>
                <a:cs typeface="+mj-cs"/>
              </a:rPr>
              <a:t>Organizing the Argument:</a:t>
            </a:r>
            <a:br>
              <a:rPr lang="en-US" kern="1200" dirty="0">
                <a:solidFill>
                  <a:schemeClr val="tx1"/>
                </a:solidFill>
                <a:latin typeface="+mj-lt"/>
                <a:ea typeface="+mj-ea"/>
                <a:cs typeface="+mj-cs"/>
              </a:rPr>
            </a:br>
            <a:r>
              <a:rPr lang="en-US" sz="3600" kern="1200" dirty="0">
                <a:solidFill>
                  <a:schemeClr val="tx1"/>
                </a:solidFill>
                <a:latin typeface="+mj-lt"/>
                <a:ea typeface="+mj-ea"/>
                <a:cs typeface="+mj-cs"/>
              </a:rPr>
              <a:t>Large-Scale</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Mid-Level</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Small-Scale</a:t>
            </a:r>
          </a:p>
        </p:txBody>
      </p:sp>
      <p:grpSp>
        <p:nvGrpSpPr>
          <p:cNvPr id="2057" name="Group 205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058" name="Rectangle 205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hool Clipart-confused expression when reviewing exam question clipart">
            <a:extLst>
              <a:ext uri="{FF2B5EF4-FFF2-40B4-BE49-F238E27FC236}">
                <a16:creationId xmlns:a16="http://schemas.microsoft.com/office/drawing/2014/main" id="{E905CA7B-AD07-8C22-FAFF-5AE9F822B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9584" y="666728"/>
            <a:ext cx="530181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9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US" sz="6100" dirty="0"/>
              <a:t>Large-Scale Organization</a:t>
            </a:r>
          </a:p>
        </p:txBody>
      </p:sp>
      <p:sp>
        <p:nvSpPr>
          <p:cNvPr id="3" name="Content Placeholder 2"/>
          <p:cNvSpPr>
            <a:spLocks noGrp="1"/>
          </p:cNvSpPr>
          <p:nvPr>
            <p:ph idx="1"/>
          </p:nvPr>
        </p:nvSpPr>
        <p:spPr>
          <a:xfrm>
            <a:off x="1285240" y="2669085"/>
            <a:ext cx="8074815" cy="3138320"/>
          </a:xfrm>
        </p:spPr>
        <p:txBody>
          <a:bodyPr anchor="t">
            <a:normAutofit/>
          </a:bodyPr>
          <a:lstStyle/>
          <a:p>
            <a:pPr marL="0" indent="0">
              <a:buNone/>
            </a:pPr>
            <a:r>
              <a:rPr lang="en-US" sz="2400" dirty="0"/>
              <a:t>Organize your issues:</a:t>
            </a:r>
          </a:p>
          <a:p>
            <a:pPr lvl="1"/>
            <a:r>
              <a:rPr lang="en-US" b="1" dirty="0"/>
              <a:t>General Rule: </a:t>
            </a:r>
            <a:r>
              <a:rPr lang="en-US" dirty="0"/>
              <a:t>Strongest issue goes first</a:t>
            </a:r>
          </a:p>
          <a:p>
            <a:pPr lvl="1"/>
            <a:r>
              <a:rPr lang="en-US" b="1" dirty="0"/>
              <a:t>Possible exceptions:</a:t>
            </a:r>
          </a:p>
          <a:p>
            <a:pPr lvl="2"/>
            <a:r>
              <a:rPr lang="en-US" sz="2400" dirty="0"/>
              <a:t>Threshold issues</a:t>
            </a:r>
          </a:p>
          <a:p>
            <a:pPr lvl="2"/>
            <a:r>
              <a:rPr lang="en-US" sz="2400" dirty="0"/>
              <a:t>Logic</a:t>
            </a:r>
          </a:p>
          <a:p>
            <a:pPr lvl="2"/>
            <a:r>
              <a:rPr lang="en-US" sz="2400" dirty="0"/>
              <a:t>Appellees</a:t>
            </a:r>
          </a:p>
          <a:p>
            <a:pPr lvl="3"/>
            <a:endParaRPr lang="en-US" sz="2200" dirty="0"/>
          </a:p>
          <a:p>
            <a:pPr lvl="1"/>
            <a:endParaRPr lang="en-US" sz="2200" dirty="0"/>
          </a:p>
          <a:p>
            <a:pPr lvl="1"/>
            <a:endParaRPr lang="en-US" sz="2200" dirty="0"/>
          </a:p>
        </p:txBody>
      </p:sp>
      <p:sp>
        <p:nvSpPr>
          <p:cNvPr id="4" name="TextBox 3">
            <a:extLst>
              <a:ext uri="{FF2B5EF4-FFF2-40B4-BE49-F238E27FC236}">
                <a16:creationId xmlns:a16="http://schemas.microsoft.com/office/drawing/2014/main" id="{CC3AB190-28DC-5816-8663-E3132A9F1E04}"/>
              </a:ext>
            </a:extLst>
          </p:cNvPr>
          <p:cNvSpPr txBox="1"/>
          <p:nvPr/>
        </p:nvSpPr>
        <p:spPr>
          <a:xfrm>
            <a:off x="403736" y="6336212"/>
            <a:ext cx="7489187" cy="400110"/>
          </a:xfrm>
          <a:prstGeom prst="rect">
            <a:avLst/>
          </a:prstGeom>
          <a:noFill/>
        </p:spPr>
        <p:txBody>
          <a:bodyPr wrap="square" rtlCol="0">
            <a:spAutoFit/>
          </a:bodyPr>
          <a:lstStyle/>
          <a:p>
            <a:r>
              <a:rPr lang="en-US" sz="2000" b="1" dirty="0"/>
              <a:t>Large-Scale Organization</a:t>
            </a:r>
          </a:p>
        </p:txBody>
      </p:sp>
    </p:spTree>
    <p:extLst>
      <p:ext uri="{BB962C8B-B14F-4D97-AF65-F5344CB8AC3E}">
        <p14:creationId xmlns:p14="http://schemas.microsoft.com/office/powerpoint/2010/main" val="30364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46483-BB4C-9CAD-CB62-F68FA4D0AF47}"/>
              </a:ext>
            </a:extLst>
          </p:cNvPr>
          <p:cNvSpPr>
            <a:spLocks noGrp="1"/>
          </p:cNvSpPr>
          <p:nvPr>
            <p:ph type="title"/>
          </p:nvPr>
        </p:nvSpPr>
        <p:spPr>
          <a:xfrm>
            <a:off x="846313" y="1188637"/>
            <a:ext cx="3684520" cy="4480726"/>
          </a:xfrm>
        </p:spPr>
        <p:txBody>
          <a:bodyPr>
            <a:normAutofit/>
          </a:bodyPr>
          <a:lstStyle/>
          <a:p>
            <a:pPr algn="ctr"/>
            <a:r>
              <a:rPr lang="en-US" sz="5100" dirty="0"/>
              <a:t>Why does the strongest argument usually go first?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38591C-63C5-B364-58C4-DE9185CE676B}"/>
              </a:ext>
            </a:extLst>
          </p:cNvPr>
          <p:cNvSpPr>
            <a:spLocks noGrp="1"/>
          </p:cNvSpPr>
          <p:nvPr>
            <p:ph idx="1"/>
          </p:nvPr>
        </p:nvSpPr>
        <p:spPr>
          <a:xfrm>
            <a:off x="5138927" y="1338729"/>
            <a:ext cx="6284445" cy="4180542"/>
          </a:xfrm>
        </p:spPr>
        <p:txBody>
          <a:bodyPr anchor="ctr">
            <a:normAutofit/>
          </a:bodyPr>
          <a:lstStyle/>
          <a:p>
            <a:r>
              <a:rPr lang="en-US" dirty="0"/>
              <a:t>Primacy: people tend to remember best—and be most influenced by—the information they hear </a:t>
            </a:r>
            <a:r>
              <a:rPr lang="en-US" b="1" dirty="0"/>
              <a:t>first</a:t>
            </a:r>
            <a:r>
              <a:rPr lang="en-US" dirty="0"/>
              <a:t>.</a:t>
            </a:r>
          </a:p>
        </p:txBody>
      </p:sp>
      <p:sp>
        <p:nvSpPr>
          <p:cNvPr id="4" name="TextBox 3">
            <a:extLst>
              <a:ext uri="{FF2B5EF4-FFF2-40B4-BE49-F238E27FC236}">
                <a16:creationId xmlns:a16="http://schemas.microsoft.com/office/drawing/2014/main" id="{5968292B-D076-0220-9CEA-AD276C8F0B6E}"/>
              </a:ext>
            </a:extLst>
          </p:cNvPr>
          <p:cNvSpPr txBox="1"/>
          <p:nvPr/>
        </p:nvSpPr>
        <p:spPr>
          <a:xfrm>
            <a:off x="403736" y="6498841"/>
            <a:ext cx="7489187" cy="400110"/>
          </a:xfrm>
          <a:prstGeom prst="rect">
            <a:avLst/>
          </a:prstGeom>
          <a:noFill/>
        </p:spPr>
        <p:txBody>
          <a:bodyPr wrap="square" rtlCol="0">
            <a:spAutoFit/>
          </a:bodyPr>
          <a:lstStyle/>
          <a:p>
            <a:r>
              <a:rPr lang="en-US" sz="2000" b="1" dirty="0"/>
              <a:t>Large-Scale Organization</a:t>
            </a:r>
          </a:p>
        </p:txBody>
      </p:sp>
    </p:spTree>
    <p:extLst>
      <p:ext uri="{BB962C8B-B14F-4D97-AF65-F5344CB8AC3E}">
        <p14:creationId xmlns:p14="http://schemas.microsoft.com/office/powerpoint/2010/main" val="304338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ile of strawberries&#10;&#10;AI-generated content may be incorrect.">
            <a:extLst>
              <a:ext uri="{FF2B5EF4-FFF2-40B4-BE49-F238E27FC236}">
                <a16:creationId xmlns:a16="http://schemas.microsoft.com/office/drawing/2014/main" id="{E09FD8BC-58C6-2EC9-5838-006D95E150B6}"/>
              </a:ext>
            </a:extLst>
          </p:cNvPr>
          <p:cNvPicPr>
            <a:picLocks noChangeAspect="1"/>
          </p:cNvPicPr>
          <p:nvPr/>
        </p:nvPicPr>
        <p:blipFill>
          <a:blip r:embed="rId2">
            <a:extLst>
              <a:ext uri="{837473B0-CC2E-450A-ABE3-18F120FF3D39}">
                <a1611:picAttrSrcUrl xmlns:a1611="http://schemas.microsoft.com/office/drawing/2016/11/main" r:id="rId3"/>
              </a:ext>
            </a:extLst>
          </a:blip>
          <a:srcRect t="16079" b="29520"/>
          <a:stretch>
            <a:fillRect/>
          </a:stretch>
        </p:blipFill>
        <p:spPr>
          <a:xfrm>
            <a:off x="4555236" y="6"/>
            <a:ext cx="7636763" cy="2762724"/>
          </a:xfrm>
          <a:prstGeom prst="rect">
            <a:avLst/>
          </a:prstGeom>
        </p:spPr>
      </p:pic>
      <p:sp>
        <p:nvSpPr>
          <p:cNvPr id="15" name="Rectangle 1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Picture 6" descr="A red apple with a green leaf&#10;&#10;AI-generated content may be incorrect.">
            <a:extLst>
              <a:ext uri="{FF2B5EF4-FFF2-40B4-BE49-F238E27FC236}">
                <a16:creationId xmlns:a16="http://schemas.microsoft.com/office/drawing/2014/main" id="{592278EA-AF1C-5FDE-663F-70C430073A3E}"/>
              </a:ext>
            </a:extLst>
          </p:cNvPr>
          <p:cNvPicPr>
            <a:picLocks noChangeAspect="1"/>
          </p:cNvPicPr>
          <p:nvPr/>
        </p:nvPicPr>
        <p:blipFill>
          <a:blip r:embed="rId4">
            <a:extLst>
              <a:ext uri="{837473B0-CC2E-450A-ABE3-18F120FF3D39}">
                <a1611:picAttrSrcUrl xmlns:a1611="http://schemas.microsoft.com/office/drawing/2016/11/main" r:id="rId5"/>
              </a:ext>
            </a:extLst>
          </a:blip>
          <a:srcRect b="1700"/>
          <a:stretch>
            <a:fillRect/>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D1DB62BB-D7DB-7FCA-4A6D-CEF0970B91A1}"/>
              </a:ext>
            </a:extLst>
          </p:cNvPr>
          <p:cNvSpPr>
            <a:spLocks noGrp="1"/>
          </p:cNvSpPr>
          <p:nvPr>
            <p:ph idx="1"/>
          </p:nvPr>
        </p:nvSpPr>
        <p:spPr>
          <a:xfrm>
            <a:off x="5449633" y="3455208"/>
            <a:ext cx="5742432" cy="2344708"/>
          </a:xfrm>
        </p:spPr>
        <p:txBody>
          <a:bodyPr anchor="ctr">
            <a:normAutofit/>
          </a:bodyPr>
          <a:lstStyle/>
          <a:p>
            <a:pPr marL="0" indent="0">
              <a:buNone/>
            </a:pPr>
            <a:r>
              <a:rPr lang="en-US" sz="2000" dirty="0">
                <a:latin typeface="ADLaM Display" panose="020F0502020204030204" pitchFamily="2" charset="0"/>
                <a:ea typeface="ADLaM Display" panose="020F0502020204030204" pitchFamily="2" charset="0"/>
                <a:cs typeface="ADLaM Display" panose="020F0502020204030204" pitchFamily="2" charset="0"/>
              </a:rPr>
              <a:t>				</a:t>
            </a:r>
          </a:p>
          <a:p>
            <a:pPr marL="0" indent="0">
              <a:buNone/>
            </a:pPr>
            <a:r>
              <a:rPr lang="en-US" sz="2000" dirty="0">
                <a:latin typeface="ADLaM Display" panose="020F0502020204030204" pitchFamily="2" charset="0"/>
                <a:ea typeface="ADLaM Display" panose="020F0502020204030204" pitchFamily="2" charset="0"/>
                <a:cs typeface="ADLaM Display" panose="020F0502020204030204" pitchFamily="2" charset="0"/>
              </a:rPr>
              <a:t>				</a:t>
            </a:r>
            <a:r>
              <a:rPr lang="en-US" sz="9600" dirty="0">
                <a:solidFill>
                  <a:srgbClr val="FF0000"/>
                </a:solidFill>
                <a:latin typeface="Aharoni" panose="02010803020104030203" pitchFamily="2" charset="-79"/>
                <a:ea typeface="ADLaM Display" panose="020F0502020204030204" pitchFamily="2" charset="0"/>
                <a:cs typeface="Aharoni" panose="02010803020104030203" pitchFamily="2" charset="-79"/>
              </a:rPr>
              <a:t>RED</a:t>
            </a:r>
          </a:p>
        </p:txBody>
      </p:sp>
      <p:sp>
        <p:nvSpPr>
          <p:cNvPr id="17" name="Rectangle 1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 name="TextBox 7">
            <a:extLst>
              <a:ext uri="{FF2B5EF4-FFF2-40B4-BE49-F238E27FC236}">
                <a16:creationId xmlns:a16="http://schemas.microsoft.com/office/drawing/2014/main" id="{2B279CD3-64C7-1738-DF66-BEF22B359DDA}"/>
              </a:ext>
            </a:extLst>
          </p:cNvPr>
          <p:cNvSpPr txBox="1"/>
          <p:nvPr/>
        </p:nvSpPr>
        <p:spPr>
          <a:xfrm>
            <a:off x="2268354"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freebie.photography/food/slides/single_apple.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6593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47DEF-0615-B6FD-3A41-9D6BCC200538}"/>
              </a:ext>
            </a:extLst>
          </p:cNvPr>
          <p:cNvSpPr>
            <a:spLocks noGrp="1"/>
          </p:cNvSpPr>
          <p:nvPr>
            <p:ph type="title"/>
          </p:nvPr>
        </p:nvSpPr>
        <p:spPr>
          <a:xfrm>
            <a:off x="1043631" y="809898"/>
            <a:ext cx="10173010" cy="1554480"/>
          </a:xfrm>
        </p:spPr>
        <p:txBody>
          <a:bodyPr anchor="ctr">
            <a:normAutofit/>
          </a:bodyPr>
          <a:lstStyle/>
          <a:p>
            <a:r>
              <a:rPr lang="en-US" sz="4800"/>
              <a:t>The beginning is always a point of emphasis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AFD38E2-EF77-4F28-E2FF-5DFFB76162AA}"/>
              </a:ext>
            </a:extLst>
          </p:cNvPr>
          <p:cNvGraphicFramePr>
            <a:graphicFrameLocks noGrp="1"/>
          </p:cNvGraphicFramePr>
          <p:nvPr>
            <p:ph idx="1"/>
            <p:extLst>
              <p:ext uri="{D42A27DB-BD31-4B8C-83A1-F6EECF244321}">
                <p14:modId xmlns:p14="http://schemas.microsoft.com/office/powerpoint/2010/main" val="233602354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79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D2B48-64B6-E93D-6D3D-4AB5FC6CCBB0}"/>
              </a:ext>
            </a:extLst>
          </p:cNvPr>
          <p:cNvSpPr>
            <a:spLocks noGrp="1"/>
          </p:cNvSpPr>
          <p:nvPr>
            <p:ph type="title"/>
          </p:nvPr>
        </p:nvSpPr>
        <p:spPr>
          <a:xfrm>
            <a:off x="803500" y="934121"/>
            <a:ext cx="4809654" cy="4865429"/>
          </a:xfrm>
        </p:spPr>
        <p:txBody>
          <a:bodyPr vert="horz" lIns="91440" tIns="45720" rIns="91440" bIns="45720" rtlCol="0" anchor="t">
            <a:normAutofit/>
          </a:bodyPr>
          <a:lstStyle/>
          <a:p>
            <a:pPr algn="ctr"/>
            <a:r>
              <a:rPr lang="en-US" sz="4800" kern="1200" dirty="0">
                <a:solidFill>
                  <a:schemeClr val="tx1"/>
                </a:solidFill>
                <a:latin typeface="+mj-lt"/>
                <a:ea typeface="+mj-ea"/>
                <a:cs typeface="+mj-cs"/>
              </a:rPr>
              <a:t>I Win; You Lose</a:t>
            </a:r>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In general, begin with your winning issues and  then address your opponent’s issues</a:t>
            </a:r>
            <a:r>
              <a:rPr lang="en-US" sz="3800" dirty="0"/>
              <a:t> </a:t>
            </a:r>
            <a:br>
              <a:rPr lang="en-US" sz="3800" dirty="0"/>
            </a:br>
            <a:r>
              <a:rPr lang="en-US" sz="2200" dirty="0"/>
              <a:t>Side note: Do not articulate your opponent’s argument; make your position as to that argument instead</a:t>
            </a:r>
            <a:br>
              <a:rPr lang="en-US" sz="2200" dirty="0"/>
            </a:br>
            <a:endParaRPr lang="en-US" sz="2200" kern="1200" dirty="0">
              <a:solidFill>
                <a:schemeClr val="tx1"/>
              </a:solidFill>
              <a:latin typeface="+mj-lt"/>
              <a:ea typeface="+mj-ea"/>
              <a:cs typeface="+mj-cs"/>
            </a:endParaRPr>
          </a:p>
        </p:txBody>
      </p:sp>
      <p:grpSp>
        <p:nvGrpSpPr>
          <p:cNvPr id="1042" name="Group 10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43" name="Rectangle 10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7" name="Rectangle 104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ichael Clark – Heads I win, Tails you ...">
            <a:extLst>
              <a:ext uri="{FF2B5EF4-FFF2-40B4-BE49-F238E27FC236}">
                <a16:creationId xmlns:a16="http://schemas.microsoft.com/office/drawing/2014/main" id="{D1F38110-DE02-5775-1A81-764CFC5D17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55971" y="666728"/>
            <a:ext cx="3869043" cy="5465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B46320-A3B8-DE2D-DC2E-FB020B38D7F7}"/>
              </a:ext>
            </a:extLst>
          </p:cNvPr>
          <p:cNvSpPr txBox="1"/>
          <p:nvPr/>
        </p:nvSpPr>
        <p:spPr>
          <a:xfrm>
            <a:off x="365760" y="6347132"/>
            <a:ext cx="7489187" cy="400110"/>
          </a:xfrm>
          <a:prstGeom prst="rect">
            <a:avLst/>
          </a:prstGeom>
          <a:noFill/>
        </p:spPr>
        <p:txBody>
          <a:bodyPr wrap="square" rtlCol="0">
            <a:spAutoFit/>
          </a:bodyPr>
          <a:lstStyle/>
          <a:p>
            <a:r>
              <a:rPr lang="en-US" sz="2000" b="1" dirty="0"/>
              <a:t>Large-Scale Organization</a:t>
            </a:r>
          </a:p>
        </p:txBody>
      </p:sp>
    </p:spTree>
    <p:extLst>
      <p:ext uri="{BB962C8B-B14F-4D97-AF65-F5344CB8AC3E}">
        <p14:creationId xmlns:p14="http://schemas.microsoft.com/office/powerpoint/2010/main" val="4039455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0E4292745DD4CA0F5B42A51ECC860" ma:contentTypeVersion="23" ma:contentTypeDescription="Create a new document." ma:contentTypeScope="" ma:versionID="a18373e46c263326de46805381cc4e28">
  <xsd:schema xmlns:xsd="http://www.w3.org/2001/XMLSchema" xmlns:xs="http://www.w3.org/2001/XMLSchema" xmlns:p="http://schemas.microsoft.com/office/2006/metadata/properties" xmlns:ns1="http://schemas.microsoft.com/sharepoint/v3" xmlns:ns2="3578ae20-a50c-4a27-87f7-76e26d98301f" xmlns:ns3="9f82ec45-d431-489d-bc00-177e8a2aedd7" xmlns:ns4="c4dc8f49-2abe-4678-acba-8d7a0d1b5adf" targetNamespace="http://schemas.microsoft.com/office/2006/metadata/properties" ma:root="true" ma:fieldsID="449c1d9fd981edf021431869b6652cdb" ns1:_="" ns2:_="" ns3:_="" ns4:_="">
    <xsd:import namespace="http://schemas.microsoft.com/sharepoint/v3"/>
    <xsd:import namespace="3578ae20-a50c-4a27-87f7-76e26d98301f"/>
    <xsd:import namespace="9f82ec45-d431-489d-bc00-177e8a2aedd7"/>
    <xsd:import namespace="c4dc8f49-2abe-4678-acba-8d7a0d1b5adf"/>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SearchProperties" minOccurs="0"/>
                <xsd:element ref="ns4:MediaServiceObjectDetectorVersion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8ae20-a50c-4a27-87f7-76e26d9830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8e4da037-e6d6-4340-afdf-dceb4aa05200}" ma:internalName="TaxCatchAll" ma:showField="CatchAllData" ma:web="3578ae20-a50c-4a27-87f7-76e26d9830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82ec45-d431-489d-bc00-177e8a2aedd7"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4dc8f49-2abe-4678-acba-8d7a0d1b5ad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5365702-08e9-4186-b490-5e7712248ec2"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78ae20-a50c-4a27-87f7-76e26d98301f" xsi:nil="true"/>
    <_ip_UnifiedCompliancePolicyUIAction xmlns="http://schemas.microsoft.com/sharepoint/v3" xsi:nil="true"/>
    <lcf76f155ced4ddcb4097134ff3c332f xmlns="c4dc8f49-2abe-4678-acba-8d7a0d1b5ad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04F61396-E4F4-45A8-AFB5-7137E2A8AF41}"/>
</file>

<file path=customXml/itemProps2.xml><?xml version="1.0" encoding="utf-8"?>
<ds:datastoreItem xmlns:ds="http://schemas.openxmlformats.org/officeDocument/2006/customXml" ds:itemID="{1080D918-D459-4127-91A3-1306591F0B79}"/>
</file>

<file path=customXml/itemProps3.xml><?xml version="1.0" encoding="utf-8"?>
<ds:datastoreItem xmlns:ds="http://schemas.openxmlformats.org/officeDocument/2006/customXml" ds:itemID="{DC2D239C-F29B-4365-9564-92D18F002310}"/>
</file>

<file path=docProps/app.xml><?xml version="1.0" encoding="utf-8"?>
<Properties xmlns="http://schemas.openxmlformats.org/officeDocument/2006/extended-properties" xmlns:vt="http://schemas.openxmlformats.org/officeDocument/2006/docPropsVTypes">
  <TotalTime>3976</TotalTime>
  <Words>1495</Words>
  <Application>Microsoft Macintosh PowerPoint</Application>
  <PresentationFormat>Widescreen</PresentationFormat>
  <Paragraphs>148</Paragraphs>
  <Slides>23</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ADLaM Display</vt:lpstr>
      <vt:lpstr>Aharoni</vt:lpstr>
      <vt:lpstr>Aptos</vt:lpstr>
      <vt:lpstr>Aptos Display</vt:lpstr>
      <vt:lpstr>Arial</vt:lpstr>
      <vt:lpstr>Calibri</vt:lpstr>
      <vt:lpstr>Times New Roman</vt:lpstr>
      <vt:lpstr>Office Theme</vt:lpstr>
      <vt:lpstr>Building the Argument Roadmap</vt:lpstr>
      <vt:lpstr>Objectives</vt:lpstr>
      <vt:lpstr>Nomenclature</vt:lpstr>
      <vt:lpstr>Organizing the Argument: Large-Scale Mid-Level Small-Scale</vt:lpstr>
      <vt:lpstr>Large-Scale Organization</vt:lpstr>
      <vt:lpstr>Why does the strongest argument usually go first?</vt:lpstr>
      <vt:lpstr>PowerPoint Presentation</vt:lpstr>
      <vt:lpstr>The beginning is always a point of emphasis</vt:lpstr>
      <vt:lpstr>I Win; You Lose  In general, begin with your winning issues and  then address your opponent’s issues  Side note: Do not articulate your opponent’s argument; make your position as to that argument instead </vt:lpstr>
      <vt:lpstr>Exceptions</vt:lpstr>
      <vt:lpstr>Mid-Level Organization: Elements</vt:lpstr>
      <vt:lpstr>Use a form of CREAC to structure your analysis of an element:</vt:lpstr>
      <vt:lpstr>Small-Scale Organization: Points</vt:lpstr>
      <vt:lpstr>Paragraph structure </vt:lpstr>
      <vt:lpstr>What about policy?</vt:lpstr>
      <vt:lpstr>Point Headings </vt:lpstr>
      <vt:lpstr>PowerPoint Presentation</vt:lpstr>
      <vt:lpstr>Headings create opportunities for emphasis</vt:lpstr>
      <vt:lpstr>The Basics</vt:lpstr>
      <vt:lpstr>Use argumentative point headings </vt:lpstr>
      <vt:lpstr>Use argumentative point headings</vt:lpstr>
      <vt:lpstr># 1 Rule for Headings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Cupar</dc:creator>
  <cp:lastModifiedBy>Jennifer Cupar</cp:lastModifiedBy>
  <cp:revision>17</cp:revision>
  <dcterms:created xsi:type="dcterms:W3CDTF">2025-09-19T00:58:10Z</dcterms:created>
  <dcterms:modified xsi:type="dcterms:W3CDTF">2025-09-28T13:49:20Z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0x0101009ED0E4292745DD4CA0F5B42A51ECC860</vt:lpwstr>
  </property>
</Properties>
</file>