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31"/>
  </p:notesMasterIdLst>
  <p:sldIdLst>
    <p:sldId id="257" r:id="rId2"/>
    <p:sldId id="258" r:id="rId3"/>
    <p:sldId id="523" r:id="rId4"/>
    <p:sldId id="427" r:id="rId5"/>
    <p:sldId id="429" r:id="rId6"/>
    <p:sldId id="464" r:id="rId7"/>
    <p:sldId id="465" r:id="rId8"/>
    <p:sldId id="466" r:id="rId9"/>
    <p:sldId id="467" r:id="rId10"/>
    <p:sldId id="537" r:id="rId11"/>
    <p:sldId id="542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5" r:id="rId23"/>
    <p:sldId id="517" r:id="rId24"/>
    <p:sldId id="521" r:id="rId25"/>
    <p:sldId id="536" r:id="rId26"/>
    <p:sldId id="539" r:id="rId27"/>
    <p:sldId id="541" r:id="rId28"/>
    <p:sldId id="540" r:id="rId29"/>
    <p:sldId id="54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33E3EF-D6D5-425A-9449-D6983FDA77C3}">
          <p14:sldIdLst>
            <p14:sldId id="257"/>
            <p14:sldId id="258"/>
          </p14:sldIdLst>
        </p14:section>
        <p14:section name="Structure of an Appeal" id="{4CF55A49-1A49-4AE6-80C1-0C431E558489}">
          <p14:sldIdLst>
            <p14:sldId id="523"/>
            <p14:sldId id="427"/>
            <p14:sldId id="429"/>
          </p14:sldIdLst>
        </p14:section>
        <p14:section name="Mining the Record" id="{6DC37A85-7E8B-460E-990A-6E3CC1B7CDF3}">
          <p14:sldIdLst>
            <p14:sldId id="464"/>
            <p14:sldId id="465"/>
            <p14:sldId id="466"/>
            <p14:sldId id="467"/>
            <p14:sldId id="537"/>
            <p14:sldId id="542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</p14:sldIdLst>
        </p14:section>
        <p14:section name="Reviewing the Case Law" id="{D2C76428-9CEE-4251-A9D0-310F5C1B872F}">
          <p14:sldIdLst>
            <p14:sldId id="535"/>
            <p14:sldId id="517"/>
            <p14:sldId id="521"/>
            <p14:sldId id="536"/>
            <p14:sldId id="539"/>
            <p14:sldId id="541"/>
            <p14:sldId id="540"/>
            <p14:sldId id="5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2781B8-1CCA-449F-A089-FCD6E628E14D}" v="96" dt="2025-10-11T18:29:33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6283" autoAdjust="0"/>
  </p:normalViewPr>
  <p:slideViewPr>
    <p:cSldViewPr snapToGrid="0">
      <p:cViewPr>
        <p:scale>
          <a:sx n="150" d="100"/>
          <a:sy n="150" d="100"/>
        </p:scale>
        <p:origin x="-1170" y="-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pton, Rachel" userId="87207813-4a1d-489a-8e06-8cdf8fd41d4d" providerId="ADAL" clId="{A22781B8-1CCA-449F-A089-FCD6E628E14D}"/>
    <pc:docChg chg="undo custSel addSld delSld modSld sldOrd modMainMaster addSection delSection modSection">
      <pc:chgData name="Hampton, Rachel" userId="87207813-4a1d-489a-8e06-8cdf8fd41d4d" providerId="ADAL" clId="{A22781B8-1CCA-449F-A089-FCD6E628E14D}" dt="2025-10-11T18:31:12.127" v="4159" actId="20577"/>
      <pc:docMkLst>
        <pc:docMk/>
      </pc:docMkLst>
      <pc:sldChg chg="del">
        <pc:chgData name="Hampton, Rachel" userId="87207813-4a1d-489a-8e06-8cdf8fd41d4d" providerId="ADAL" clId="{A22781B8-1CCA-449F-A089-FCD6E628E14D}" dt="2025-10-05T21:54:37.025" v="211" actId="47"/>
        <pc:sldMkLst>
          <pc:docMk/>
          <pc:sldMk cId="3689148599" sldId="256"/>
        </pc:sldMkLst>
      </pc:sldChg>
      <pc:sldChg chg="modSp mod">
        <pc:chgData name="Hampton, Rachel" userId="87207813-4a1d-489a-8e06-8cdf8fd41d4d" providerId="ADAL" clId="{A22781B8-1CCA-449F-A089-FCD6E628E14D}" dt="2025-10-05T22:12:12.425" v="285" actId="115"/>
        <pc:sldMkLst>
          <pc:docMk/>
          <pc:sldMk cId="1957017302" sldId="257"/>
        </pc:sldMkLst>
        <pc:spChg chg="mod">
          <ac:chgData name="Hampton, Rachel" userId="87207813-4a1d-489a-8e06-8cdf8fd41d4d" providerId="ADAL" clId="{A22781B8-1CCA-449F-A089-FCD6E628E14D}" dt="2025-10-05T22:12:12.425" v="285" actId="115"/>
          <ac:spMkLst>
            <pc:docMk/>
            <pc:sldMk cId="1957017302" sldId="257"/>
            <ac:spMk id="2" creationId="{D54188DD-3717-47D0-B979-D111D81B46AA}"/>
          </ac:spMkLst>
        </pc:spChg>
        <pc:spChg chg="mod">
          <ac:chgData name="Hampton, Rachel" userId="87207813-4a1d-489a-8e06-8cdf8fd41d4d" providerId="ADAL" clId="{A22781B8-1CCA-449F-A089-FCD6E628E14D}" dt="2025-10-05T21:53:54.723" v="180" actId="20577"/>
          <ac:spMkLst>
            <pc:docMk/>
            <pc:sldMk cId="1957017302" sldId="257"/>
            <ac:spMk id="11" creationId="{5C630DD8-ABA8-DB4D-E842-0B6A9C4C3FF7}"/>
          </ac:spMkLst>
        </pc:spChg>
      </pc:sldChg>
      <pc:sldChg chg="modSp mod">
        <pc:chgData name="Hampton, Rachel" userId="87207813-4a1d-489a-8e06-8cdf8fd41d4d" providerId="ADAL" clId="{A22781B8-1CCA-449F-A089-FCD6E628E14D}" dt="2025-10-11T17:38:29.556" v="3864" actId="5793"/>
        <pc:sldMkLst>
          <pc:docMk/>
          <pc:sldMk cId="1040409556" sldId="258"/>
        </pc:sldMkLst>
        <pc:spChg chg="mod">
          <ac:chgData name="Hampton, Rachel" userId="87207813-4a1d-489a-8e06-8cdf8fd41d4d" providerId="ADAL" clId="{A22781B8-1CCA-449F-A089-FCD6E628E14D}" dt="2025-10-05T22:12:03.491" v="278" actId="1076"/>
          <ac:spMkLst>
            <pc:docMk/>
            <pc:sldMk cId="1040409556" sldId="258"/>
            <ac:spMk id="2" creationId="{8EDAE078-3CB3-4D1F-8E4E-75C6D5DA8D1A}"/>
          </ac:spMkLst>
        </pc:spChg>
        <pc:spChg chg="mod">
          <ac:chgData name="Hampton, Rachel" userId="87207813-4a1d-489a-8e06-8cdf8fd41d4d" providerId="ADAL" clId="{A22781B8-1CCA-449F-A089-FCD6E628E14D}" dt="2025-10-11T17:38:29.556" v="3864" actId="5793"/>
          <ac:spMkLst>
            <pc:docMk/>
            <pc:sldMk cId="1040409556" sldId="258"/>
            <ac:spMk id="3" creationId="{6797BDE5-A8BD-4286-8221-21664A41BD79}"/>
          </ac:spMkLst>
        </pc:spChg>
        <pc:spChg chg="mod">
          <ac:chgData name="Hampton, Rachel" userId="87207813-4a1d-489a-8e06-8cdf8fd41d4d" providerId="ADAL" clId="{A22781B8-1CCA-449F-A089-FCD6E628E14D}" dt="2025-10-05T21:53:01.779" v="36"/>
          <ac:spMkLst>
            <pc:docMk/>
            <pc:sldMk cId="1040409556" sldId="258"/>
            <ac:spMk id="4" creationId="{3A4360CE-2F5B-4798-BF05-2F1125F8D71F}"/>
          </ac:spMkLst>
        </pc:spChg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259"/>
        </pc:sldMkLst>
      </pc:sldChg>
      <pc:sldChg chg="del">
        <pc:chgData name="Hampton, Rachel" userId="87207813-4a1d-489a-8e06-8cdf8fd41d4d" providerId="ADAL" clId="{A22781B8-1CCA-449F-A089-FCD6E628E14D}" dt="2025-10-05T21:54:38.106" v="212" actId="47"/>
        <pc:sldMkLst>
          <pc:docMk/>
          <pc:sldMk cId="3171546042" sldId="259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260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261"/>
        </pc:sldMkLst>
      </pc:sldChg>
      <pc:sldChg chg="add del">
        <pc:chgData name="Hampton, Rachel" userId="87207813-4a1d-489a-8e06-8cdf8fd41d4d" providerId="ADAL" clId="{A22781B8-1CCA-449F-A089-FCD6E628E14D}" dt="2025-10-05T21:55:30.951" v="239" actId="47"/>
        <pc:sldMkLst>
          <pc:docMk/>
          <pc:sldMk cId="1939809660" sldId="266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3910096135" sldId="266"/>
        </pc:sldMkLst>
      </pc:sldChg>
      <pc:sldChg chg="modSp del">
        <pc:chgData name="Hampton, Rachel" userId="87207813-4a1d-489a-8e06-8cdf8fd41d4d" providerId="ADAL" clId="{A22781B8-1CCA-449F-A089-FCD6E628E14D}" dt="2025-10-05T21:54:52.466" v="223" actId="47"/>
        <pc:sldMkLst>
          <pc:docMk/>
          <pc:sldMk cId="4247093023" sldId="267"/>
        </pc:sldMkLst>
      </pc:sldChg>
      <pc:sldChg chg="del">
        <pc:chgData name="Hampton, Rachel" userId="87207813-4a1d-489a-8e06-8cdf8fd41d4d" providerId="ADAL" clId="{A22781B8-1CCA-449F-A089-FCD6E628E14D}" dt="2025-10-05T21:54:45.679" v="218" actId="47"/>
        <pc:sldMkLst>
          <pc:docMk/>
          <pc:sldMk cId="2437789207" sldId="268"/>
        </pc:sldMkLst>
      </pc:sldChg>
      <pc:sldChg chg="delSp del mod">
        <pc:chgData name="Hampton, Rachel" userId="87207813-4a1d-489a-8e06-8cdf8fd41d4d" providerId="ADAL" clId="{A22781B8-1CCA-449F-A089-FCD6E628E14D}" dt="2025-10-05T21:57:04.104" v="268" actId="47"/>
        <pc:sldMkLst>
          <pc:docMk/>
          <pc:sldMk cId="2576869513" sldId="269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270"/>
        </pc:sldMkLst>
      </pc:sldChg>
      <pc:sldChg chg="modSp del">
        <pc:chgData name="Hampton, Rachel" userId="87207813-4a1d-489a-8e06-8cdf8fd41d4d" providerId="ADAL" clId="{A22781B8-1CCA-449F-A089-FCD6E628E14D}" dt="2025-10-05T21:54:30.296" v="182" actId="47"/>
        <pc:sldMkLst>
          <pc:docMk/>
          <pc:sldMk cId="558086025" sldId="271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4012431609" sldId="272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3085535110" sldId="273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980687547" sldId="274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1922521252" sldId="275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2458401655" sldId="277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278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2979751725" sldId="279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3382324270" sldId="280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1843210924" sldId="281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1993971653" sldId="282"/>
        </pc:sldMkLst>
      </pc:sldChg>
      <pc:sldChg chg="modSp del mod">
        <pc:chgData name="Hampton, Rachel" userId="87207813-4a1d-489a-8e06-8cdf8fd41d4d" providerId="ADAL" clId="{A22781B8-1CCA-449F-A089-FCD6E628E14D}" dt="2025-10-05T21:55:51.435" v="246" actId="47"/>
        <pc:sldMkLst>
          <pc:docMk/>
          <pc:sldMk cId="2325404606" sldId="283"/>
        </pc:sldMkLst>
      </pc:sldChg>
      <pc:sldChg chg="del">
        <pc:chgData name="Hampton, Rachel" userId="87207813-4a1d-489a-8e06-8cdf8fd41d4d" providerId="ADAL" clId="{A22781B8-1CCA-449F-A089-FCD6E628E14D}" dt="2025-10-05T21:54:42.339" v="215" actId="47"/>
        <pc:sldMkLst>
          <pc:docMk/>
          <pc:sldMk cId="4035004427" sldId="284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285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286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287"/>
        </pc:sldMkLst>
      </pc:sldChg>
      <pc:sldChg chg="del">
        <pc:chgData name="Hampton, Rachel" userId="87207813-4a1d-489a-8e06-8cdf8fd41d4d" providerId="ADAL" clId="{A22781B8-1CCA-449F-A089-FCD6E628E14D}" dt="2025-10-05T21:54:43.436" v="216" actId="47"/>
        <pc:sldMkLst>
          <pc:docMk/>
          <pc:sldMk cId="2889938740" sldId="287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288"/>
        </pc:sldMkLst>
      </pc:sldChg>
      <pc:sldChg chg="modSp add del mod">
        <pc:chgData name="Hampton, Rachel" userId="87207813-4a1d-489a-8e06-8cdf8fd41d4d" providerId="ADAL" clId="{A22781B8-1CCA-449F-A089-FCD6E628E14D}" dt="2025-10-05T21:55:00.634" v="229" actId="47"/>
        <pc:sldMkLst>
          <pc:docMk/>
          <pc:sldMk cId="3208322432" sldId="288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289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290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291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299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300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301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303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304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316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336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337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342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343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344"/>
        </pc:sldMkLst>
      </pc:sldChg>
      <pc:sldChg chg="add del">
        <pc:chgData name="Hampton, Rachel" userId="87207813-4a1d-489a-8e06-8cdf8fd41d4d" providerId="ADAL" clId="{A22781B8-1CCA-449F-A089-FCD6E628E14D}" dt="2025-10-05T21:55:00.634" v="229" actId="47"/>
        <pc:sldMkLst>
          <pc:docMk/>
          <pc:sldMk cId="1599841909" sldId="352"/>
        </pc:sldMkLst>
      </pc:sldChg>
      <pc:sldChg chg="modSp add del mod">
        <pc:chgData name="Hampton, Rachel" userId="87207813-4a1d-489a-8e06-8cdf8fd41d4d" providerId="ADAL" clId="{A22781B8-1CCA-449F-A089-FCD6E628E14D}" dt="2025-10-05T21:55:00.634" v="229" actId="47"/>
        <pc:sldMkLst>
          <pc:docMk/>
          <pc:sldMk cId="1238417974" sldId="353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356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357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383"/>
        </pc:sldMkLst>
      </pc:sldChg>
      <pc:sldChg chg="modSp del mod">
        <pc:chgData name="Hampton, Rachel" userId="87207813-4a1d-489a-8e06-8cdf8fd41d4d" providerId="ADAL" clId="{A22781B8-1CCA-449F-A089-FCD6E628E14D}" dt="2025-10-05T21:56:53.204" v="264" actId="47"/>
        <pc:sldMkLst>
          <pc:docMk/>
          <pc:sldMk cId="3929482835" sldId="391"/>
        </pc:sldMkLst>
      </pc:sldChg>
      <pc:sldChg chg="del">
        <pc:chgData name="Hampton, Rachel" userId="87207813-4a1d-489a-8e06-8cdf8fd41d4d" providerId="ADAL" clId="{A22781B8-1CCA-449F-A089-FCD6E628E14D}" dt="2025-10-05T21:54:46.428" v="219" actId="47"/>
        <pc:sldMkLst>
          <pc:docMk/>
          <pc:sldMk cId="498263774" sldId="398"/>
        </pc:sldMkLst>
      </pc:sldChg>
      <pc:sldChg chg="del">
        <pc:chgData name="Hampton, Rachel" userId="87207813-4a1d-489a-8e06-8cdf8fd41d4d" providerId="ADAL" clId="{A22781B8-1CCA-449F-A089-FCD6E628E14D}" dt="2025-10-05T21:56:51.065" v="262" actId="47"/>
        <pc:sldMkLst>
          <pc:docMk/>
          <pc:sldMk cId="2109175797" sldId="400"/>
        </pc:sldMkLst>
      </pc:sldChg>
      <pc:sldChg chg="del">
        <pc:chgData name="Hampton, Rachel" userId="87207813-4a1d-489a-8e06-8cdf8fd41d4d" providerId="ADAL" clId="{A22781B8-1CCA-449F-A089-FCD6E628E14D}" dt="2025-10-05T21:56:53.859" v="265" actId="47"/>
        <pc:sldMkLst>
          <pc:docMk/>
          <pc:sldMk cId="2262471279" sldId="401"/>
        </pc:sldMkLst>
      </pc:sldChg>
      <pc:sldChg chg="modSp del mod">
        <pc:chgData name="Hampton, Rachel" userId="87207813-4a1d-489a-8e06-8cdf8fd41d4d" providerId="ADAL" clId="{A22781B8-1CCA-449F-A089-FCD6E628E14D}" dt="2025-10-05T21:53:58.779" v="181" actId="47"/>
        <pc:sldMkLst>
          <pc:docMk/>
          <pc:sldMk cId="1338161691" sldId="403"/>
        </pc:sldMkLst>
      </pc:sldChg>
      <pc:sldChg chg="del">
        <pc:chgData name="Hampton, Rachel" userId="87207813-4a1d-489a-8e06-8cdf8fd41d4d" providerId="ADAL" clId="{A22781B8-1CCA-449F-A089-FCD6E628E14D}" dt="2025-10-05T21:54:40.913" v="214" actId="47"/>
        <pc:sldMkLst>
          <pc:docMk/>
          <pc:sldMk cId="3972061960" sldId="403"/>
        </pc:sldMkLst>
      </pc:sldChg>
      <pc:sldChg chg="modSp del mod">
        <pc:chgData name="Hampton, Rachel" userId="87207813-4a1d-489a-8e06-8cdf8fd41d4d" providerId="ADAL" clId="{A22781B8-1CCA-449F-A089-FCD6E628E14D}" dt="2025-10-05T21:54:44.292" v="217" actId="47"/>
        <pc:sldMkLst>
          <pc:docMk/>
          <pc:sldMk cId="2246308785" sldId="404"/>
        </pc:sldMkLst>
      </pc:sldChg>
      <pc:sldChg chg="del">
        <pc:chgData name="Hampton, Rachel" userId="87207813-4a1d-489a-8e06-8cdf8fd41d4d" providerId="ADAL" clId="{A22781B8-1CCA-449F-A089-FCD6E628E14D}" dt="2025-10-05T21:54:47.029" v="220" actId="47"/>
        <pc:sldMkLst>
          <pc:docMk/>
          <pc:sldMk cId="339897550" sldId="405"/>
        </pc:sldMkLst>
      </pc:sldChg>
      <pc:sldChg chg="modSp del mod">
        <pc:chgData name="Hampton, Rachel" userId="87207813-4a1d-489a-8e06-8cdf8fd41d4d" providerId="ADAL" clId="{A22781B8-1CCA-449F-A089-FCD6E628E14D}" dt="2025-10-05T21:56:12.137" v="253" actId="47"/>
        <pc:sldMkLst>
          <pc:docMk/>
          <pc:sldMk cId="4027230421" sldId="406"/>
        </pc:sldMkLst>
      </pc:sldChg>
      <pc:sldChg chg="modSp del mod">
        <pc:chgData name="Hampton, Rachel" userId="87207813-4a1d-489a-8e06-8cdf8fd41d4d" providerId="ADAL" clId="{A22781B8-1CCA-449F-A089-FCD6E628E14D}" dt="2025-10-05T21:54:53.246" v="224" actId="47"/>
        <pc:sldMkLst>
          <pc:docMk/>
          <pc:sldMk cId="4110222441" sldId="407"/>
        </pc:sldMkLst>
      </pc:sldChg>
      <pc:sldChg chg="modSp del mod">
        <pc:chgData name="Hampton, Rachel" userId="87207813-4a1d-489a-8e06-8cdf8fd41d4d" providerId="ADAL" clId="{A22781B8-1CCA-449F-A089-FCD6E628E14D}" dt="2025-10-05T21:54:54.187" v="225" actId="47"/>
        <pc:sldMkLst>
          <pc:docMk/>
          <pc:sldMk cId="1997728832" sldId="408"/>
        </pc:sldMkLst>
      </pc:sldChg>
      <pc:sldChg chg="del">
        <pc:chgData name="Hampton, Rachel" userId="87207813-4a1d-489a-8e06-8cdf8fd41d4d" providerId="ADAL" clId="{A22781B8-1CCA-449F-A089-FCD6E628E14D}" dt="2025-10-05T21:54:55.121" v="226" actId="47"/>
        <pc:sldMkLst>
          <pc:docMk/>
          <pc:sldMk cId="1803204971" sldId="409"/>
        </pc:sldMkLst>
      </pc:sldChg>
      <pc:sldChg chg="modSp add del mod">
        <pc:chgData name="Hampton, Rachel" userId="87207813-4a1d-489a-8e06-8cdf8fd41d4d" providerId="ADAL" clId="{A22781B8-1CCA-449F-A089-FCD6E628E14D}" dt="2025-10-05T21:55:00.634" v="229" actId="47"/>
        <pc:sldMkLst>
          <pc:docMk/>
          <pc:sldMk cId="2969398712" sldId="410"/>
        </pc:sldMkLst>
      </pc:sldChg>
      <pc:sldChg chg="modSp del mod">
        <pc:chgData name="Hampton, Rachel" userId="87207813-4a1d-489a-8e06-8cdf8fd41d4d" providerId="ADAL" clId="{A22781B8-1CCA-449F-A089-FCD6E628E14D}" dt="2025-10-05T21:54:50.191" v="221" actId="47"/>
        <pc:sldMkLst>
          <pc:docMk/>
          <pc:sldMk cId="2176248719" sldId="411"/>
        </pc:sldMkLst>
      </pc:sldChg>
      <pc:sldChg chg="del">
        <pc:chgData name="Hampton, Rachel" userId="87207813-4a1d-489a-8e06-8cdf8fd41d4d" providerId="ADAL" clId="{A22781B8-1CCA-449F-A089-FCD6E628E14D}" dt="2025-10-05T21:54:51.055" v="222" actId="47"/>
        <pc:sldMkLst>
          <pc:docMk/>
          <pc:sldMk cId="1298470306" sldId="412"/>
        </pc:sldMkLst>
      </pc:sldChg>
      <pc:sldChg chg="del">
        <pc:chgData name="Hampton, Rachel" userId="87207813-4a1d-489a-8e06-8cdf8fd41d4d" providerId="ADAL" clId="{A22781B8-1CCA-449F-A089-FCD6E628E14D}" dt="2025-10-05T21:56:52.417" v="263" actId="47"/>
        <pc:sldMkLst>
          <pc:docMk/>
          <pc:sldMk cId="3186436205" sldId="413"/>
        </pc:sldMkLst>
      </pc:sldChg>
      <pc:sldChg chg="add del">
        <pc:chgData name="Hampton, Rachel" userId="87207813-4a1d-489a-8e06-8cdf8fd41d4d" providerId="ADAL" clId="{A22781B8-1CCA-449F-A089-FCD6E628E14D}" dt="2025-10-05T21:55:31.706" v="240" actId="47"/>
        <pc:sldMkLst>
          <pc:docMk/>
          <pc:sldMk cId="154054415" sldId="414"/>
        </pc:sldMkLst>
      </pc:sldChg>
      <pc:sldChg chg="modSp del mod">
        <pc:chgData name="Hampton, Rachel" userId="87207813-4a1d-489a-8e06-8cdf8fd41d4d" providerId="ADAL" clId="{A22781B8-1CCA-449F-A089-FCD6E628E14D}" dt="2025-10-05T21:55:44.612" v="243" actId="47"/>
        <pc:sldMkLst>
          <pc:docMk/>
          <pc:sldMk cId="2423412509" sldId="415"/>
        </pc:sldMkLst>
      </pc:sldChg>
      <pc:sldChg chg="del">
        <pc:chgData name="Hampton, Rachel" userId="87207813-4a1d-489a-8e06-8cdf8fd41d4d" providerId="ADAL" clId="{A22781B8-1CCA-449F-A089-FCD6E628E14D}" dt="2025-10-05T21:55:49.090" v="245" actId="47"/>
        <pc:sldMkLst>
          <pc:docMk/>
          <pc:sldMk cId="4245076258" sldId="416"/>
        </pc:sldMkLst>
      </pc:sldChg>
      <pc:sldChg chg="modSp add del mod">
        <pc:chgData name="Hampton, Rachel" userId="87207813-4a1d-489a-8e06-8cdf8fd41d4d" providerId="ADAL" clId="{A22781B8-1CCA-449F-A089-FCD6E628E14D}" dt="2025-10-05T22:15:52.863" v="485" actId="47"/>
        <pc:sldMkLst>
          <pc:docMk/>
          <pc:sldMk cId="1913620401" sldId="426"/>
        </pc:sldMkLst>
      </pc:sldChg>
      <pc:sldChg chg="addSp delSp modSp mod ord">
        <pc:chgData name="Hampton, Rachel" userId="87207813-4a1d-489a-8e06-8cdf8fd41d4d" providerId="ADAL" clId="{A22781B8-1CCA-449F-A089-FCD6E628E14D}" dt="2025-10-11T18:12:35.076" v="4062"/>
        <pc:sldMkLst>
          <pc:docMk/>
          <pc:sldMk cId="3427051472" sldId="427"/>
        </pc:sldMkLst>
        <pc:spChg chg="mod">
          <ac:chgData name="Hampton, Rachel" userId="87207813-4a1d-489a-8e06-8cdf8fd41d4d" providerId="ADAL" clId="{A22781B8-1CCA-449F-A089-FCD6E628E14D}" dt="2025-10-05T22:15:49.975" v="484" actId="20577"/>
          <ac:spMkLst>
            <pc:docMk/>
            <pc:sldMk cId="3427051472" sldId="427"/>
            <ac:spMk id="5" creationId="{0A39E239-A497-7C0E-47B4-6A5F5E5FD9F1}"/>
          </ac:spMkLst>
        </pc:spChg>
        <pc:spChg chg="mod">
          <ac:chgData name="Hampton, Rachel" userId="87207813-4a1d-489a-8e06-8cdf8fd41d4d" providerId="ADAL" clId="{A22781B8-1CCA-449F-A089-FCD6E628E14D}" dt="2025-10-05T22:15:01.375" v="413" actId="20577"/>
          <ac:spMkLst>
            <pc:docMk/>
            <pc:sldMk cId="3427051472" sldId="427"/>
            <ac:spMk id="6" creationId="{3C428560-6CD3-3ECC-7908-8CE031CC999E}"/>
          </ac:spMkLst>
        </pc:spChg>
        <pc:spChg chg="mod">
          <ac:chgData name="Hampton, Rachel" userId="87207813-4a1d-489a-8e06-8cdf8fd41d4d" providerId="ADAL" clId="{A22781B8-1CCA-449F-A089-FCD6E628E14D}" dt="2025-10-05T22:14:49.359" v="375" actId="20577"/>
          <ac:spMkLst>
            <pc:docMk/>
            <pc:sldMk cId="3427051472" sldId="427"/>
            <ac:spMk id="7" creationId="{47C42FEC-BDB1-BB39-053D-D48C208B4AD4}"/>
          </ac:spMkLst>
        </pc:spChg>
      </pc:sldChg>
      <pc:sldChg chg="add del">
        <pc:chgData name="Hampton, Rachel" userId="87207813-4a1d-489a-8e06-8cdf8fd41d4d" providerId="ADAL" clId="{A22781B8-1CCA-449F-A089-FCD6E628E14D}" dt="2025-10-05T21:55:30.265" v="238" actId="47"/>
        <pc:sldMkLst>
          <pc:docMk/>
          <pc:sldMk cId="248483931" sldId="428"/>
        </pc:sldMkLst>
      </pc:sldChg>
      <pc:sldChg chg="addSp delSp modSp del mod">
        <pc:chgData name="Hampton, Rachel" userId="87207813-4a1d-489a-8e06-8cdf8fd41d4d" providerId="ADAL" clId="{A22781B8-1CCA-449F-A089-FCD6E628E14D}" dt="2025-10-11T18:17:00.928" v="4065" actId="20577"/>
        <pc:sldMkLst>
          <pc:docMk/>
          <pc:sldMk cId="245630077" sldId="429"/>
        </pc:sldMkLst>
        <pc:spChg chg="mod">
          <ac:chgData name="Hampton, Rachel" userId="87207813-4a1d-489a-8e06-8cdf8fd41d4d" providerId="ADAL" clId="{A22781B8-1CCA-449F-A089-FCD6E628E14D}" dt="2025-10-05T22:19:10.441" v="491" actId="120"/>
          <ac:spMkLst>
            <pc:docMk/>
            <pc:sldMk cId="245630077" sldId="429"/>
            <ac:spMk id="2" creationId="{C13A832C-F13D-A515-56AF-8FB5A654F5C5}"/>
          </ac:spMkLst>
        </pc:spChg>
        <pc:graphicFrameChg chg="mod modGraphic">
          <ac:chgData name="Hampton, Rachel" userId="87207813-4a1d-489a-8e06-8cdf8fd41d4d" providerId="ADAL" clId="{A22781B8-1CCA-449F-A089-FCD6E628E14D}" dt="2025-10-11T18:17:00.928" v="4065" actId="20577"/>
          <ac:graphicFrameMkLst>
            <pc:docMk/>
            <pc:sldMk cId="245630077" sldId="429"/>
            <ac:graphicFrameMk id="5" creationId="{B608C432-382E-2908-FCC0-BFBE619E735D}"/>
          </ac:graphicFrameMkLst>
        </pc:graphicFrameChg>
      </pc:sldChg>
      <pc:sldChg chg="del">
        <pc:chgData name="Hampton, Rachel" userId="87207813-4a1d-489a-8e06-8cdf8fd41d4d" providerId="ADAL" clId="{A22781B8-1CCA-449F-A089-FCD6E628E14D}" dt="2025-10-05T21:55:37.406" v="241" actId="47"/>
        <pc:sldMkLst>
          <pc:docMk/>
          <pc:sldMk cId="3952736057" sldId="430"/>
        </pc:sldMkLst>
      </pc:sldChg>
      <pc:sldChg chg="modSp del mod">
        <pc:chgData name="Hampton, Rachel" userId="87207813-4a1d-489a-8e06-8cdf8fd41d4d" providerId="ADAL" clId="{A22781B8-1CCA-449F-A089-FCD6E628E14D}" dt="2025-10-05T21:55:38.556" v="242" actId="47"/>
        <pc:sldMkLst>
          <pc:docMk/>
          <pc:sldMk cId="4161682659" sldId="431"/>
        </pc:sldMkLst>
      </pc:sldChg>
      <pc:sldChg chg="modSp del mod">
        <pc:chgData name="Hampton, Rachel" userId="87207813-4a1d-489a-8e06-8cdf8fd41d4d" providerId="ADAL" clId="{A22781B8-1CCA-449F-A089-FCD6E628E14D}" dt="2025-10-05T21:55:52.284" v="247" actId="47"/>
        <pc:sldMkLst>
          <pc:docMk/>
          <pc:sldMk cId="2695726761" sldId="432"/>
        </pc:sldMkLst>
      </pc:sldChg>
      <pc:sldChg chg="del">
        <pc:chgData name="Hampton, Rachel" userId="87207813-4a1d-489a-8e06-8cdf8fd41d4d" providerId="ADAL" clId="{A22781B8-1CCA-449F-A089-FCD6E628E14D}" dt="2025-10-05T21:55:53.372" v="248" actId="47"/>
        <pc:sldMkLst>
          <pc:docMk/>
          <pc:sldMk cId="2807050338" sldId="433"/>
        </pc:sldMkLst>
      </pc:sldChg>
      <pc:sldChg chg="add del">
        <pc:chgData name="Hampton, Rachel" userId="87207813-4a1d-489a-8e06-8cdf8fd41d4d" providerId="ADAL" clId="{A22781B8-1CCA-449F-A089-FCD6E628E14D}" dt="2025-10-05T21:56:07.911" v="251" actId="47"/>
        <pc:sldMkLst>
          <pc:docMk/>
          <pc:sldMk cId="1434233699" sldId="454"/>
        </pc:sldMkLst>
      </pc:sldChg>
      <pc:sldChg chg="modSp del mod ord">
        <pc:chgData name="Hampton, Rachel" userId="87207813-4a1d-489a-8e06-8cdf8fd41d4d" providerId="ADAL" clId="{A22781B8-1CCA-449F-A089-FCD6E628E14D}" dt="2025-10-05T22:23:40.519" v="588" actId="47"/>
        <pc:sldMkLst>
          <pc:docMk/>
          <pc:sldMk cId="4063334325" sldId="455"/>
        </pc:sldMkLst>
      </pc:sldChg>
      <pc:sldChg chg="modSp del mod">
        <pc:chgData name="Hampton, Rachel" userId="87207813-4a1d-489a-8e06-8cdf8fd41d4d" providerId="ADAL" clId="{A22781B8-1CCA-449F-A089-FCD6E628E14D}" dt="2025-10-05T21:56:10.478" v="252" actId="47"/>
        <pc:sldMkLst>
          <pc:docMk/>
          <pc:sldMk cId="4147923884" sldId="456"/>
        </pc:sldMkLst>
      </pc:sldChg>
      <pc:sldChg chg="modSp del mod">
        <pc:chgData name="Hampton, Rachel" userId="87207813-4a1d-489a-8e06-8cdf8fd41d4d" providerId="ADAL" clId="{A22781B8-1CCA-449F-A089-FCD6E628E14D}" dt="2025-10-05T21:56:13.641" v="254" actId="47"/>
        <pc:sldMkLst>
          <pc:docMk/>
          <pc:sldMk cId="3953239218" sldId="457"/>
        </pc:sldMkLst>
      </pc:sldChg>
      <pc:sldChg chg="modSp del mod">
        <pc:chgData name="Hampton, Rachel" userId="87207813-4a1d-489a-8e06-8cdf8fd41d4d" providerId="ADAL" clId="{A22781B8-1CCA-449F-A089-FCD6E628E14D}" dt="2025-10-05T21:56:16.309" v="255" actId="47"/>
        <pc:sldMkLst>
          <pc:docMk/>
          <pc:sldMk cId="2286939509" sldId="458"/>
        </pc:sldMkLst>
      </pc:sldChg>
      <pc:sldChg chg="modSp del mod">
        <pc:chgData name="Hampton, Rachel" userId="87207813-4a1d-489a-8e06-8cdf8fd41d4d" providerId="ADAL" clId="{A22781B8-1CCA-449F-A089-FCD6E628E14D}" dt="2025-10-05T21:56:17.667" v="256" actId="47"/>
        <pc:sldMkLst>
          <pc:docMk/>
          <pc:sldMk cId="3830505171" sldId="459"/>
        </pc:sldMkLst>
      </pc:sldChg>
      <pc:sldChg chg="del">
        <pc:chgData name="Hampton, Rachel" userId="87207813-4a1d-489a-8e06-8cdf8fd41d4d" providerId="ADAL" clId="{A22781B8-1CCA-449F-A089-FCD6E628E14D}" dt="2025-10-05T21:56:18.818" v="257" actId="47"/>
        <pc:sldMkLst>
          <pc:docMk/>
          <pc:sldMk cId="3601913563" sldId="460"/>
        </pc:sldMkLst>
      </pc:sldChg>
      <pc:sldChg chg="modSp del mod">
        <pc:chgData name="Hampton, Rachel" userId="87207813-4a1d-489a-8e06-8cdf8fd41d4d" providerId="ADAL" clId="{A22781B8-1CCA-449F-A089-FCD6E628E14D}" dt="2025-10-05T21:56:20.044" v="258" actId="47"/>
        <pc:sldMkLst>
          <pc:docMk/>
          <pc:sldMk cId="2104712107" sldId="461"/>
        </pc:sldMkLst>
      </pc:sldChg>
      <pc:sldChg chg="modSp del mod">
        <pc:chgData name="Hampton, Rachel" userId="87207813-4a1d-489a-8e06-8cdf8fd41d4d" providerId="ADAL" clId="{A22781B8-1CCA-449F-A089-FCD6E628E14D}" dt="2025-10-05T21:56:21.748" v="259" actId="47"/>
        <pc:sldMkLst>
          <pc:docMk/>
          <pc:sldMk cId="1897215491" sldId="462"/>
        </pc:sldMkLst>
      </pc:sldChg>
      <pc:sldChg chg="modSp del mod">
        <pc:chgData name="Hampton, Rachel" userId="87207813-4a1d-489a-8e06-8cdf8fd41d4d" providerId="ADAL" clId="{A22781B8-1CCA-449F-A089-FCD6E628E14D}" dt="2025-10-05T21:56:23.754" v="260" actId="47"/>
        <pc:sldMkLst>
          <pc:docMk/>
          <pc:sldMk cId="518897139" sldId="463"/>
        </pc:sldMkLst>
      </pc:sldChg>
      <pc:sldChg chg="modSp add del mod ord chgLayout">
        <pc:chgData name="Hampton, Rachel" userId="87207813-4a1d-489a-8e06-8cdf8fd41d4d" providerId="ADAL" clId="{A22781B8-1CCA-449F-A089-FCD6E628E14D}" dt="2025-10-05T22:21:09.774" v="532" actId="20577"/>
        <pc:sldMkLst>
          <pc:docMk/>
          <pc:sldMk cId="2894042812" sldId="464"/>
        </pc:sldMkLst>
        <pc:spChg chg="mod ord">
          <ac:chgData name="Hampton, Rachel" userId="87207813-4a1d-489a-8e06-8cdf8fd41d4d" providerId="ADAL" clId="{A22781B8-1CCA-449F-A089-FCD6E628E14D}" dt="2025-10-05T22:21:03.141" v="510" actId="700"/>
          <ac:spMkLst>
            <pc:docMk/>
            <pc:sldMk cId="2894042812" sldId="464"/>
            <ac:spMk id="4" creationId="{991EAF9D-BCD1-95AF-D12F-48C06E629DDC}"/>
          </ac:spMkLst>
        </pc:spChg>
        <pc:spChg chg="mod ord">
          <ac:chgData name="Hampton, Rachel" userId="87207813-4a1d-489a-8e06-8cdf8fd41d4d" providerId="ADAL" clId="{A22781B8-1CCA-449F-A089-FCD6E628E14D}" dt="2025-10-05T22:21:09.774" v="532" actId="20577"/>
          <ac:spMkLst>
            <pc:docMk/>
            <pc:sldMk cId="2894042812" sldId="464"/>
            <ac:spMk id="5" creationId="{CC9D576D-96B6-E5E0-7342-1F53387B30FB}"/>
          </ac:spMkLst>
        </pc:spChg>
        <pc:picChg chg="mod ord">
          <ac:chgData name="Hampton, Rachel" userId="87207813-4a1d-489a-8e06-8cdf8fd41d4d" providerId="ADAL" clId="{A22781B8-1CCA-449F-A089-FCD6E628E14D}" dt="2025-10-05T22:21:03.141" v="510" actId="700"/>
          <ac:picMkLst>
            <pc:docMk/>
            <pc:sldMk cId="2894042812" sldId="464"/>
            <ac:picMk id="8" creationId="{6B06B37A-9F95-0836-9091-B3BDA91D476E}"/>
          </ac:picMkLst>
        </pc:picChg>
      </pc:sldChg>
      <pc:sldChg chg="addSp modSp mod setBg">
        <pc:chgData name="Hampton, Rachel" userId="87207813-4a1d-489a-8e06-8cdf8fd41d4d" providerId="ADAL" clId="{A22781B8-1CCA-449F-A089-FCD6E628E14D}" dt="2025-10-11T16:29:20.707" v="1357" actId="27636"/>
        <pc:sldMkLst>
          <pc:docMk/>
          <pc:sldMk cId="92563994" sldId="465"/>
        </pc:sldMkLst>
        <pc:spChg chg="mod">
          <ac:chgData name="Hampton, Rachel" userId="87207813-4a1d-489a-8e06-8cdf8fd41d4d" providerId="ADAL" clId="{A22781B8-1CCA-449F-A089-FCD6E628E14D}" dt="2025-10-11T16:29:12.832" v="1355" actId="26606"/>
          <ac:spMkLst>
            <pc:docMk/>
            <pc:sldMk cId="92563994" sldId="465"/>
            <ac:spMk id="4" creationId="{590CE636-E87B-6C52-B4C1-5FFF505BF946}"/>
          </ac:spMkLst>
        </pc:spChg>
        <pc:spChg chg="mod ord">
          <ac:chgData name="Hampton, Rachel" userId="87207813-4a1d-489a-8e06-8cdf8fd41d4d" providerId="ADAL" clId="{A22781B8-1CCA-449F-A089-FCD6E628E14D}" dt="2025-10-11T16:29:20.707" v="1357" actId="27636"/>
          <ac:spMkLst>
            <pc:docMk/>
            <pc:sldMk cId="92563994" sldId="465"/>
            <ac:spMk id="5" creationId="{15E82AB7-C43A-2003-D8A1-D300A2D40D74}"/>
          </ac:spMkLst>
        </pc:spChg>
        <pc:spChg chg="add">
          <ac:chgData name="Hampton, Rachel" userId="87207813-4a1d-489a-8e06-8cdf8fd41d4d" providerId="ADAL" clId="{A22781B8-1CCA-449F-A089-FCD6E628E14D}" dt="2025-10-11T16:29:12.832" v="1355" actId="26606"/>
          <ac:spMkLst>
            <pc:docMk/>
            <pc:sldMk cId="92563994" sldId="465"/>
            <ac:spMk id="10" creationId="{22AC0F86-9A78-4E84-A4B4-ADB8B2629A0C}"/>
          </ac:spMkLst>
        </pc:spChg>
        <pc:spChg chg="add">
          <ac:chgData name="Hampton, Rachel" userId="87207813-4a1d-489a-8e06-8cdf8fd41d4d" providerId="ADAL" clId="{A22781B8-1CCA-449F-A089-FCD6E628E14D}" dt="2025-10-11T16:29:12.832" v="1355" actId="26606"/>
          <ac:spMkLst>
            <pc:docMk/>
            <pc:sldMk cId="92563994" sldId="465"/>
            <ac:spMk id="18" creationId="{69A54E25-1C05-48E5-A5CC-3778C1D3632D}"/>
          </ac:spMkLst>
        </pc:spChg>
        <pc:grpChg chg="add">
          <ac:chgData name="Hampton, Rachel" userId="87207813-4a1d-489a-8e06-8cdf8fd41d4d" providerId="ADAL" clId="{A22781B8-1CCA-449F-A089-FCD6E628E14D}" dt="2025-10-11T16:29:12.832" v="1355" actId="26606"/>
          <ac:grpSpMkLst>
            <pc:docMk/>
            <pc:sldMk cId="92563994" sldId="465"/>
            <ac:grpSpMk id="12" creationId="{4AF78B9E-8BE2-4706-9377-A05FA25ABABF}"/>
          </ac:grpSpMkLst>
        </pc:grpChg>
        <pc:picChg chg="add mod">
          <ac:chgData name="Hampton, Rachel" userId="87207813-4a1d-489a-8e06-8cdf8fd41d4d" providerId="ADAL" clId="{A22781B8-1CCA-449F-A089-FCD6E628E14D}" dt="2025-10-11T16:29:12.832" v="1355" actId="26606"/>
          <ac:picMkLst>
            <pc:docMk/>
            <pc:sldMk cId="92563994" sldId="465"/>
            <ac:picMk id="2" creationId="{064A54B1-0DAC-ACFA-3116-ED8FD2589FDD}"/>
          </ac:picMkLst>
        </pc:picChg>
        <pc:cxnChg chg="add">
          <ac:chgData name="Hampton, Rachel" userId="87207813-4a1d-489a-8e06-8cdf8fd41d4d" providerId="ADAL" clId="{A22781B8-1CCA-449F-A089-FCD6E628E14D}" dt="2025-10-11T16:29:12.832" v="1355" actId="26606"/>
          <ac:cxnSpMkLst>
            <pc:docMk/>
            <pc:sldMk cId="92563994" sldId="465"/>
            <ac:cxnSpMk id="20" creationId="{0E5D0023-B23E-4823-8D72-B07FFF8CAE96}"/>
          </ac:cxnSpMkLst>
        </pc:cxnChg>
      </pc:sldChg>
      <pc:sldChg chg="addSp delSp modSp mod">
        <pc:chgData name="Hampton, Rachel" userId="87207813-4a1d-489a-8e06-8cdf8fd41d4d" providerId="ADAL" clId="{A22781B8-1CCA-449F-A089-FCD6E628E14D}" dt="2025-10-11T18:20:46.336" v="4090" actId="1076"/>
        <pc:sldMkLst>
          <pc:docMk/>
          <pc:sldMk cId="1707939374" sldId="466"/>
        </pc:sldMkLst>
        <pc:spChg chg="mod">
          <ac:chgData name="Hampton, Rachel" userId="87207813-4a1d-489a-8e06-8cdf8fd41d4d" providerId="ADAL" clId="{A22781B8-1CCA-449F-A089-FCD6E628E14D}" dt="2025-10-11T18:20:43.726" v="4089" actId="1076"/>
          <ac:spMkLst>
            <pc:docMk/>
            <pc:sldMk cId="1707939374" sldId="466"/>
            <ac:spMk id="2" creationId="{DE69FAE2-2FAB-5ACD-D6E8-7EB0A09F78AB}"/>
          </ac:spMkLst>
        </pc:spChg>
        <pc:spChg chg="mod">
          <ac:chgData name="Hampton, Rachel" userId="87207813-4a1d-489a-8e06-8cdf8fd41d4d" providerId="ADAL" clId="{A22781B8-1CCA-449F-A089-FCD6E628E14D}" dt="2025-10-11T18:20:46.336" v="4090" actId="1076"/>
          <ac:spMkLst>
            <pc:docMk/>
            <pc:sldMk cId="1707939374" sldId="466"/>
            <ac:spMk id="3" creationId="{C1C62820-F3C1-ED38-A007-4A75C02B38B4}"/>
          </ac:spMkLst>
        </pc:spChg>
        <pc:picChg chg="add del mod">
          <ac:chgData name="Hampton, Rachel" userId="87207813-4a1d-489a-8e06-8cdf8fd41d4d" providerId="ADAL" clId="{A22781B8-1CCA-449F-A089-FCD6E628E14D}" dt="2025-10-11T16:29:25.923" v="1358" actId="478"/>
          <ac:picMkLst>
            <pc:docMk/>
            <pc:sldMk cId="1707939374" sldId="466"/>
            <ac:picMk id="5" creationId="{A0AD0650-4BCC-0214-46FA-9B1946E57EE2}"/>
          </ac:picMkLst>
        </pc:picChg>
      </pc:sldChg>
      <pc:sldChg chg="addSp delSp modSp mod">
        <pc:chgData name="Hampton, Rachel" userId="87207813-4a1d-489a-8e06-8cdf8fd41d4d" providerId="ADAL" clId="{A22781B8-1CCA-449F-A089-FCD6E628E14D}" dt="2025-10-11T18:28:47.018" v="4121" actId="313"/>
        <pc:sldMkLst>
          <pc:docMk/>
          <pc:sldMk cId="3948889096" sldId="467"/>
        </pc:sldMkLst>
        <pc:spChg chg="mod">
          <ac:chgData name="Hampton, Rachel" userId="87207813-4a1d-489a-8e06-8cdf8fd41d4d" providerId="ADAL" clId="{A22781B8-1CCA-449F-A089-FCD6E628E14D}" dt="2025-10-05T22:37:11.040" v="1261" actId="1076"/>
          <ac:spMkLst>
            <pc:docMk/>
            <pc:sldMk cId="3948889096" sldId="467"/>
            <ac:spMk id="2" creationId="{32920E78-DCC3-559F-59AA-CC4119CB97C7}"/>
          </ac:spMkLst>
        </pc:spChg>
        <pc:spChg chg="add mod">
          <ac:chgData name="Hampton, Rachel" userId="87207813-4a1d-489a-8e06-8cdf8fd41d4d" providerId="ADAL" clId="{A22781B8-1CCA-449F-A089-FCD6E628E14D}" dt="2025-10-05T22:27:53.441" v="668"/>
          <ac:spMkLst>
            <pc:docMk/>
            <pc:sldMk cId="3948889096" sldId="467"/>
            <ac:spMk id="5" creationId="{106F9DE2-FBF4-71DD-3EB2-3870E08EEB7E}"/>
          </ac:spMkLst>
        </pc:spChg>
        <pc:graphicFrameChg chg="add mod modGraphic">
          <ac:chgData name="Hampton, Rachel" userId="87207813-4a1d-489a-8e06-8cdf8fd41d4d" providerId="ADAL" clId="{A22781B8-1CCA-449F-A089-FCD6E628E14D}" dt="2025-10-11T18:28:47.018" v="4121" actId="313"/>
          <ac:graphicFrameMkLst>
            <pc:docMk/>
            <pc:sldMk cId="3948889096" sldId="467"/>
            <ac:graphicFrameMk id="3" creationId="{424D1C7A-774A-71DE-846A-4D3E027B54C1}"/>
          </ac:graphicFrameMkLst>
        </pc:graphicFrameChg>
      </pc:sldChg>
      <pc:sldChg chg="modSp del mod">
        <pc:chgData name="Hampton, Rachel" userId="87207813-4a1d-489a-8e06-8cdf8fd41d4d" providerId="ADAL" clId="{A22781B8-1CCA-449F-A089-FCD6E628E14D}" dt="2025-10-05T21:56:47.687" v="261" actId="47"/>
        <pc:sldMkLst>
          <pc:docMk/>
          <pc:sldMk cId="228152031" sldId="468"/>
        </pc:sldMkLst>
      </pc:sldChg>
      <pc:sldChg chg="modSp add del mod">
        <pc:chgData name="Hampton, Rachel" userId="87207813-4a1d-489a-8e06-8cdf8fd41d4d" providerId="ADAL" clId="{A22781B8-1CCA-449F-A089-FCD6E628E14D}" dt="2025-10-05T22:38:35.265" v="1291" actId="47"/>
        <pc:sldMkLst>
          <pc:docMk/>
          <pc:sldMk cId="4237092338" sldId="513"/>
        </pc:sldMkLst>
      </pc:sldChg>
      <pc:sldChg chg="del">
        <pc:chgData name="Hampton, Rachel" userId="87207813-4a1d-489a-8e06-8cdf8fd41d4d" providerId="ADAL" clId="{A22781B8-1CCA-449F-A089-FCD6E628E14D}" dt="2025-10-05T21:56:54.661" v="266" actId="47"/>
        <pc:sldMkLst>
          <pc:docMk/>
          <pc:sldMk cId="1037478933" sldId="514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3121833057" sldId="514"/>
        </pc:sldMkLst>
      </pc:sldChg>
      <pc:sldChg chg="modSp add del mod ord">
        <pc:chgData name="Hampton, Rachel" userId="87207813-4a1d-489a-8e06-8cdf8fd41d4d" providerId="ADAL" clId="{A22781B8-1CCA-449F-A089-FCD6E628E14D}" dt="2025-10-11T18:25:35.961" v="4118" actId="20577"/>
        <pc:sldMkLst>
          <pc:docMk/>
          <pc:sldMk cId="3245350221" sldId="517"/>
        </pc:sldMkLst>
        <pc:spChg chg="mod">
          <ac:chgData name="Hampton, Rachel" userId="87207813-4a1d-489a-8e06-8cdf8fd41d4d" providerId="ADAL" clId="{A22781B8-1CCA-449F-A089-FCD6E628E14D}" dt="2025-10-11T16:57:44.555" v="2268" actId="20577"/>
          <ac:spMkLst>
            <pc:docMk/>
            <pc:sldMk cId="3245350221" sldId="517"/>
            <ac:spMk id="2" creationId="{A41506F2-8665-E0EE-F403-73F64FE8C1B7}"/>
          </ac:spMkLst>
        </pc:spChg>
        <pc:spChg chg="mod">
          <ac:chgData name="Hampton, Rachel" userId="87207813-4a1d-489a-8e06-8cdf8fd41d4d" providerId="ADAL" clId="{A22781B8-1CCA-449F-A089-FCD6E628E14D}" dt="2025-10-11T18:25:35.961" v="4118" actId="20577"/>
          <ac:spMkLst>
            <pc:docMk/>
            <pc:sldMk cId="3245350221" sldId="517"/>
            <ac:spMk id="3" creationId="{9B41DB4B-8D8C-1CE2-C684-F8472A13D04A}"/>
          </ac:spMkLst>
        </pc:spChg>
      </pc:sldChg>
      <pc:sldChg chg="addSp delSp modSp mod">
        <pc:chgData name="Hampton, Rachel" userId="87207813-4a1d-489a-8e06-8cdf8fd41d4d" providerId="ADAL" clId="{A22781B8-1CCA-449F-A089-FCD6E628E14D}" dt="2025-10-11T17:19:46.003" v="3410" actId="1076"/>
        <pc:sldMkLst>
          <pc:docMk/>
          <pc:sldMk cId="2307017942" sldId="521"/>
        </pc:sldMkLst>
        <pc:graphicFrameChg chg="add del mod modGraphic">
          <ac:chgData name="Hampton, Rachel" userId="87207813-4a1d-489a-8e06-8cdf8fd41d4d" providerId="ADAL" clId="{A22781B8-1CCA-449F-A089-FCD6E628E14D}" dt="2025-10-11T17:19:19.401" v="3404" actId="478"/>
          <ac:graphicFrameMkLst>
            <pc:docMk/>
            <pc:sldMk cId="2307017942" sldId="521"/>
            <ac:graphicFrameMk id="12" creationId="{B5A9855E-0399-8E77-7979-56E26FC592CC}"/>
          </ac:graphicFrameMkLst>
        </pc:graphicFrameChg>
        <pc:picChg chg="del">
          <ac:chgData name="Hampton, Rachel" userId="87207813-4a1d-489a-8e06-8cdf8fd41d4d" providerId="ADAL" clId="{A22781B8-1CCA-449F-A089-FCD6E628E14D}" dt="2025-10-11T17:19:20.648" v="3405" actId="478"/>
          <ac:picMkLst>
            <pc:docMk/>
            <pc:sldMk cId="2307017942" sldId="521"/>
            <ac:picMk id="6" creationId="{DE36BB3A-1A20-1BCC-2812-1A1EE10B3683}"/>
          </ac:picMkLst>
        </pc:picChg>
        <pc:picChg chg="add del">
          <ac:chgData name="Hampton, Rachel" userId="87207813-4a1d-489a-8e06-8cdf8fd41d4d" providerId="ADAL" clId="{A22781B8-1CCA-449F-A089-FCD6E628E14D}" dt="2025-10-11T17:18:59.020" v="3402" actId="478"/>
          <ac:picMkLst>
            <pc:docMk/>
            <pc:sldMk cId="2307017942" sldId="521"/>
            <ac:picMk id="14" creationId="{9D1E9B3E-548E-78F3-20A8-C54C3BF4D090}"/>
          </ac:picMkLst>
        </pc:picChg>
        <pc:picChg chg="add mod">
          <ac:chgData name="Hampton, Rachel" userId="87207813-4a1d-489a-8e06-8cdf8fd41d4d" providerId="ADAL" clId="{A22781B8-1CCA-449F-A089-FCD6E628E14D}" dt="2025-10-11T17:19:46.003" v="3410" actId="1076"/>
          <ac:picMkLst>
            <pc:docMk/>
            <pc:sldMk cId="2307017942" sldId="521"/>
            <ac:picMk id="16" creationId="{ABD3BE2A-00BD-D2B7-543F-72C82E54DD8F}"/>
          </ac:picMkLst>
        </pc:picChg>
      </pc:sldChg>
      <pc:sldChg chg="modSp del mod">
        <pc:chgData name="Hampton, Rachel" userId="87207813-4a1d-489a-8e06-8cdf8fd41d4d" providerId="ADAL" clId="{A22781B8-1CCA-449F-A089-FCD6E628E14D}" dt="2025-10-11T16:59:13.709" v="2302" actId="47"/>
        <pc:sldMkLst>
          <pc:docMk/>
          <pc:sldMk cId="680145045" sldId="522"/>
        </pc:sldMkLst>
        <pc:spChg chg="mod">
          <ac:chgData name="Hampton, Rachel" userId="87207813-4a1d-489a-8e06-8cdf8fd41d4d" providerId="ADAL" clId="{A22781B8-1CCA-449F-A089-FCD6E628E14D}" dt="2025-10-11T16:59:10.321" v="2301" actId="1076"/>
          <ac:spMkLst>
            <pc:docMk/>
            <pc:sldMk cId="680145045" sldId="522"/>
            <ac:spMk id="3" creationId="{A3F12E8E-BC66-A142-D63F-7BF421BC1514}"/>
          </ac:spMkLst>
        </pc:spChg>
      </pc:sldChg>
      <pc:sldChg chg="addSp delSp modSp new mod modClrScheme chgLayout">
        <pc:chgData name="Hampton, Rachel" userId="87207813-4a1d-489a-8e06-8cdf8fd41d4d" providerId="ADAL" clId="{A22781B8-1CCA-449F-A089-FCD6E628E14D}" dt="2025-10-05T22:19:06.732" v="490" actId="115"/>
        <pc:sldMkLst>
          <pc:docMk/>
          <pc:sldMk cId="1547248453" sldId="523"/>
        </pc:sldMkLst>
        <pc:spChg chg="mod ord">
          <ac:chgData name="Hampton, Rachel" userId="87207813-4a1d-489a-8e06-8cdf8fd41d4d" providerId="ADAL" clId="{A22781B8-1CCA-449F-A089-FCD6E628E14D}" dt="2025-10-05T22:13:27.643" v="290" actId="700"/>
          <ac:spMkLst>
            <pc:docMk/>
            <pc:sldMk cId="1547248453" sldId="523"/>
            <ac:spMk id="4" creationId="{9E069A47-1C17-218A-B433-44D411205C02}"/>
          </ac:spMkLst>
        </pc:spChg>
        <pc:spChg chg="add mod ord">
          <ac:chgData name="Hampton, Rachel" userId="87207813-4a1d-489a-8e06-8cdf8fd41d4d" providerId="ADAL" clId="{A22781B8-1CCA-449F-A089-FCD6E628E14D}" dt="2025-10-05T22:19:06.732" v="490" actId="115"/>
          <ac:spMkLst>
            <pc:docMk/>
            <pc:sldMk cId="1547248453" sldId="523"/>
            <ac:spMk id="5" creationId="{39DA09B2-5EC1-FF60-9DBC-D30DD7492501}"/>
          </ac:spMkLst>
        </pc:spChg>
      </pc:sldChg>
      <pc:sldChg chg="addSp delSp modSp new mod">
        <pc:chgData name="Hampton, Rachel" userId="87207813-4a1d-489a-8e06-8cdf8fd41d4d" providerId="ADAL" clId="{A22781B8-1CCA-449F-A089-FCD6E628E14D}" dt="2025-10-11T16:38:46.156" v="1425" actId="1076"/>
        <pc:sldMkLst>
          <pc:docMk/>
          <pc:sldMk cId="3640864890" sldId="524"/>
        </pc:sldMkLst>
        <pc:spChg chg="mod">
          <ac:chgData name="Hampton, Rachel" userId="87207813-4a1d-489a-8e06-8cdf8fd41d4d" providerId="ADAL" clId="{A22781B8-1CCA-449F-A089-FCD6E628E14D}" dt="2025-10-11T16:34:07.175" v="1411" actId="20577"/>
          <ac:spMkLst>
            <pc:docMk/>
            <pc:sldMk cId="3640864890" sldId="524"/>
            <ac:spMk id="2" creationId="{4F926ABF-23D3-CCB9-EAF0-7AE242CBCC0D}"/>
          </ac:spMkLst>
        </pc:spChg>
        <pc:spChg chg="del">
          <ac:chgData name="Hampton, Rachel" userId="87207813-4a1d-489a-8e06-8cdf8fd41d4d" providerId="ADAL" clId="{A22781B8-1CCA-449F-A089-FCD6E628E14D}" dt="2025-10-11T16:35:08.304" v="1412" actId="22"/>
          <ac:spMkLst>
            <pc:docMk/>
            <pc:sldMk cId="3640864890" sldId="524"/>
            <ac:spMk id="3" creationId="{981C6AF7-0355-4970-A34D-B2AB39064C5E}"/>
          </ac:spMkLst>
        </pc:spChg>
        <pc:spChg chg="add del mod">
          <ac:chgData name="Hampton, Rachel" userId="87207813-4a1d-489a-8e06-8cdf8fd41d4d" providerId="ADAL" clId="{A22781B8-1CCA-449F-A089-FCD6E628E14D}" dt="2025-10-11T16:36:18.521" v="1415" actId="22"/>
          <ac:spMkLst>
            <pc:docMk/>
            <pc:sldMk cId="3640864890" sldId="524"/>
            <ac:spMk id="8" creationId="{C9D02173-2CE5-0A19-53A5-F8AE164974C2}"/>
          </ac:spMkLst>
        </pc:spChg>
        <pc:spChg chg="add mod">
          <ac:chgData name="Hampton, Rachel" userId="87207813-4a1d-489a-8e06-8cdf8fd41d4d" providerId="ADAL" clId="{A22781B8-1CCA-449F-A089-FCD6E628E14D}" dt="2025-10-11T16:38:46.156" v="1425" actId="1076"/>
          <ac:spMkLst>
            <pc:docMk/>
            <pc:sldMk cId="3640864890" sldId="524"/>
            <ac:spMk id="11" creationId="{85BB9FCF-3354-3CEE-661C-B9F74162ABFC}"/>
          </ac:spMkLst>
        </pc:spChg>
        <pc:spChg chg="add mod">
          <ac:chgData name="Hampton, Rachel" userId="87207813-4a1d-489a-8e06-8cdf8fd41d4d" providerId="ADAL" clId="{A22781B8-1CCA-449F-A089-FCD6E628E14D}" dt="2025-10-11T16:38:43.174" v="1424" actId="1076"/>
          <ac:spMkLst>
            <pc:docMk/>
            <pc:sldMk cId="3640864890" sldId="524"/>
            <ac:spMk id="12" creationId="{AFECC516-9023-5147-C8F0-C68C9E2DF3A3}"/>
          </ac:spMkLst>
        </pc:spChg>
        <pc:picChg chg="add del mod ord">
          <ac:chgData name="Hampton, Rachel" userId="87207813-4a1d-489a-8e06-8cdf8fd41d4d" providerId="ADAL" clId="{A22781B8-1CCA-449F-A089-FCD6E628E14D}" dt="2025-10-11T16:36:16.539" v="1414" actId="478"/>
          <ac:picMkLst>
            <pc:docMk/>
            <pc:sldMk cId="3640864890" sldId="524"/>
            <ac:picMk id="6" creationId="{B78F0469-26A0-B853-6119-707CF0EBDFF1}"/>
          </ac:picMkLst>
        </pc:picChg>
        <pc:picChg chg="add mod ord">
          <ac:chgData name="Hampton, Rachel" userId="87207813-4a1d-489a-8e06-8cdf8fd41d4d" providerId="ADAL" clId="{A22781B8-1CCA-449F-A089-FCD6E628E14D}" dt="2025-10-11T16:36:18.521" v="1415" actId="22"/>
          <ac:picMkLst>
            <pc:docMk/>
            <pc:sldMk cId="3640864890" sldId="524"/>
            <ac:picMk id="10" creationId="{BA3A9D88-6C30-B2C6-017B-8724BC63DB8E}"/>
          </ac:picMkLst>
        </pc:picChg>
      </pc:sldChg>
      <pc:sldChg chg="modSp new mod ord">
        <pc:chgData name="Hampton, Rachel" userId="87207813-4a1d-489a-8e06-8cdf8fd41d4d" providerId="ADAL" clId="{A22781B8-1CCA-449F-A089-FCD6E628E14D}" dt="2025-10-11T18:22:47.999" v="4094" actId="115"/>
        <pc:sldMkLst>
          <pc:docMk/>
          <pc:sldMk cId="1323631433" sldId="525"/>
        </pc:sldMkLst>
        <pc:spChg chg="mod">
          <ac:chgData name="Hampton, Rachel" userId="87207813-4a1d-489a-8e06-8cdf8fd41d4d" providerId="ADAL" clId="{A22781B8-1CCA-449F-A089-FCD6E628E14D}" dt="2025-10-11T18:22:47.999" v="4094" actId="115"/>
          <ac:spMkLst>
            <pc:docMk/>
            <pc:sldMk cId="1323631433" sldId="525"/>
            <ac:spMk id="2" creationId="{ABF7CF8B-0DDF-06DF-E179-4AE4B50E6359}"/>
          </ac:spMkLst>
        </pc:spChg>
        <pc:spChg chg="mod">
          <ac:chgData name="Hampton, Rachel" userId="87207813-4a1d-489a-8e06-8cdf8fd41d4d" providerId="ADAL" clId="{A22781B8-1CCA-449F-A089-FCD6E628E14D}" dt="2025-10-11T17:47:46.285" v="3952" actId="13926"/>
          <ac:spMkLst>
            <pc:docMk/>
            <pc:sldMk cId="1323631433" sldId="525"/>
            <ac:spMk id="3" creationId="{5F85921A-C877-F924-01C1-84E9CEED06A7}"/>
          </ac:spMkLst>
        </pc:spChg>
      </pc:sldChg>
      <pc:sldChg chg="addSp delSp modSp new mod">
        <pc:chgData name="Hampton, Rachel" userId="87207813-4a1d-489a-8e06-8cdf8fd41d4d" providerId="ADAL" clId="{A22781B8-1CCA-449F-A089-FCD6E628E14D}" dt="2025-10-11T16:42:49.338" v="1610"/>
        <pc:sldMkLst>
          <pc:docMk/>
          <pc:sldMk cId="2179088125" sldId="526"/>
        </pc:sldMkLst>
        <pc:spChg chg="mod">
          <ac:chgData name="Hampton, Rachel" userId="87207813-4a1d-489a-8e06-8cdf8fd41d4d" providerId="ADAL" clId="{A22781B8-1CCA-449F-A089-FCD6E628E14D}" dt="2025-10-11T16:42:49.338" v="1610"/>
          <ac:spMkLst>
            <pc:docMk/>
            <pc:sldMk cId="2179088125" sldId="526"/>
            <ac:spMk id="2" creationId="{4A9C9F7D-C16D-85CA-DE12-92D6170DB6CC}"/>
          </ac:spMkLst>
        </pc:spChg>
        <pc:spChg chg="del">
          <ac:chgData name="Hampton, Rachel" userId="87207813-4a1d-489a-8e06-8cdf8fd41d4d" providerId="ADAL" clId="{A22781B8-1CCA-449F-A089-FCD6E628E14D}" dt="2025-10-11T16:42:00.537" v="1508" actId="22"/>
          <ac:spMkLst>
            <pc:docMk/>
            <pc:sldMk cId="2179088125" sldId="526"/>
            <ac:spMk id="3" creationId="{5D89201E-DDF3-E983-EE90-38BC55B49879}"/>
          </ac:spMkLst>
        </pc:spChg>
        <pc:picChg chg="add mod ord">
          <ac:chgData name="Hampton, Rachel" userId="87207813-4a1d-489a-8e06-8cdf8fd41d4d" providerId="ADAL" clId="{A22781B8-1CCA-449F-A089-FCD6E628E14D}" dt="2025-10-11T16:42:00.537" v="1508" actId="22"/>
          <ac:picMkLst>
            <pc:docMk/>
            <pc:sldMk cId="2179088125" sldId="526"/>
            <ac:picMk id="6" creationId="{994938FD-88DF-F696-3D62-73B3380E461E}"/>
          </ac:picMkLst>
        </pc:picChg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1035893288" sldId="527"/>
        </pc:sldMkLst>
      </pc:sldChg>
      <pc:sldChg chg="modSp add mod">
        <pc:chgData name="Hampton, Rachel" userId="87207813-4a1d-489a-8e06-8cdf8fd41d4d" providerId="ADAL" clId="{A22781B8-1CCA-449F-A089-FCD6E628E14D}" dt="2025-10-11T18:22:56.226" v="4098" actId="115"/>
        <pc:sldMkLst>
          <pc:docMk/>
          <pc:sldMk cId="3879183067" sldId="527"/>
        </pc:sldMkLst>
        <pc:spChg chg="mod">
          <ac:chgData name="Hampton, Rachel" userId="87207813-4a1d-489a-8e06-8cdf8fd41d4d" providerId="ADAL" clId="{A22781B8-1CCA-449F-A089-FCD6E628E14D}" dt="2025-10-11T18:22:56.226" v="4098" actId="115"/>
          <ac:spMkLst>
            <pc:docMk/>
            <pc:sldMk cId="3879183067" sldId="527"/>
            <ac:spMk id="2" creationId="{B416D2B3-64ED-D139-2268-364193C0BE61}"/>
          </ac:spMkLst>
        </pc:spChg>
        <pc:spChg chg="mod">
          <ac:chgData name="Hampton, Rachel" userId="87207813-4a1d-489a-8e06-8cdf8fd41d4d" providerId="ADAL" clId="{A22781B8-1CCA-449F-A089-FCD6E628E14D}" dt="2025-10-11T17:52:16.822" v="3992" actId="20577"/>
          <ac:spMkLst>
            <pc:docMk/>
            <pc:sldMk cId="3879183067" sldId="527"/>
            <ac:spMk id="3" creationId="{50DE533A-BF1A-04B4-FA5C-634A90966846}"/>
          </ac:spMkLst>
        </pc:spChg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28"/>
        </pc:sldMkLst>
      </pc:sldChg>
      <pc:sldChg chg="addSp delSp modSp new mod">
        <pc:chgData name="Hampton, Rachel" userId="87207813-4a1d-489a-8e06-8cdf8fd41d4d" providerId="ADAL" clId="{A22781B8-1CCA-449F-A089-FCD6E628E14D}" dt="2025-10-11T16:47:44.298" v="1615"/>
        <pc:sldMkLst>
          <pc:docMk/>
          <pc:sldMk cId="83190385" sldId="528"/>
        </pc:sldMkLst>
        <pc:spChg chg="mod">
          <ac:chgData name="Hampton, Rachel" userId="87207813-4a1d-489a-8e06-8cdf8fd41d4d" providerId="ADAL" clId="{A22781B8-1CCA-449F-A089-FCD6E628E14D}" dt="2025-10-11T16:47:44.298" v="1615"/>
          <ac:spMkLst>
            <pc:docMk/>
            <pc:sldMk cId="83190385" sldId="528"/>
            <ac:spMk id="2" creationId="{ED050971-69C5-7C18-FCB3-C6CE32A34E56}"/>
          </ac:spMkLst>
        </pc:spChg>
        <pc:spChg chg="del">
          <ac:chgData name="Hampton, Rachel" userId="87207813-4a1d-489a-8e06-8cdf8fd41d4d" providerId="ADAL" clId="{A22781B8-1CCA-449F-A089-FCD6E628E14D}" dt="2025-10-11T16:47:36.322" v="1614" actId="22"/>
          <ac:spMkLst>
            <pc:docMk/>
            <pc:sldMk cId="83190385" sldId="528"/>
            <ac:spMk id="3" creationId="{E70F89F5-E3CE-628B-000A-8B8BF85A9AB2}"/>
          </ac:spMkLst>
        </pc:spChg>
        <pc:picChg chg="add mod ord">
          <ac:chgData name="Hampton, Rachel" userId="87207813-4a1d-489a-8e06-8cdf8fd41d4d" providerId="ADAL" clId="{A22781B8-1CCA-449F-A089-FCD6E628E14D}" dt="2025-10-11T16:47:36.322" v="1614" actId="22"/>
          <ac:picMkLst>
            <pc:docMk/>
            <pc:sldMk cId="83190385" sldId="528"/>
            <ac:picMk id="6" creationId="{243593FD-5605-B15D-73AA-FBA1C27C1051}"/>
          </ac:picMkLst>
        </pc:picChg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29"/>
        </pc:sldMkLst>
      </pc:sldChg>
      <pc:sldChg chg="modSp add mod">
        <pc:chgData name="Hampton, Rachel" userId="87207813-4a1d-489a-8e06-8cdf8fd41d4d" providerId="ADAL" clId="{A22781B8-1CCA-449F-A089-FCD6E628E14D}" dt="2025-10-11T17:52:20.328" v="3993" actId="20577"/>
        <pc:sldMkLst>
          <pc:docMk/>
          <pc:sldMk cId="712630929" sldId="529"/>
        </pc:sldMkLst>
        <pc:spChg chg="mod">
          <ac:chgData name="Hampton, Rachel" userId="87207813-4a1d-489a-8e06-8cdf8fd41d4d" providerId="ADAL" clId="{A22781B8-1CCA-449F-A089-FCD6E628E14D}" dt="2025-10-11T17:52:20.328" v="3993" actId="20577"/>
          <ac:spMkLst>
            <pc:docMk/>
            <pc:sldMk cId="712630929" sldId="529"/>
            <ac:spMk id="3" creationId="{120C6876-B5AD-3D9A-4F8E-E68258512042}"/>
          </ac:spMkLst>
        </pc:spChg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30"/>
        </pc:sldMkLst>
      </pc:sldChg>
      <pc:sldChg chg="addSp delSp modSp add mod">
        <pc:chgData name="Hampton, Rachel" userId="87207813-4a1d-489a-8e06-8cdf8fd41d4d" providerId="ADAL" clId="{A22781B8-1CCA-449F-A089-FCD6E628E14D}" dt="2025-10-11T16:49:20.837" v="1936" actId="1076"/>
        <pc:sldMkLst>
          <pc:docMk/>
          <pc:sldMk cId="2088680125" sldId="530"/>
        </pc:sldMkLst>
        <pc:spChg chg="add del mod">
          <ac:chgData name="Hampton, Rachel" userId="87207813-4a1d-489a-8e06-8cdf8fd41d4d" providerId="ADAL" clId="{A22781B8-1CCA-449F-A089-FCD6E628E14D}" dt="2025-10-11T16:49:18.703" v="1934" actId="478"/>
          <ac:spMkLst>
            <pc:docMk/>
            <pc:sldMk cId="2088680125" sldId="530"/>
            <ac:spMk id="8" creationId="{B620B1B1-7EED-1A41-49AB-2AFA69B666A7}"/>
          </ac:spMkLst>
        </pc:spChg>
        <pc:picChg chg="add mod">
          <ac:chgData name="Hampton, Rachel" userId="87207813-4a1d-489a-8e06-8cdf8fd41d4d" providerId="ADAL" clId="{A22781B8-1CCA-449F-A089-FCD6E628E14D}" dt="2025-10-11T16:49:20.837" v="1936" actId="1076"/>
          <ac:picMkLst>
            <pc:docMk/>
            <pc:sldMk cId="2088680125" sldId="530"/>
            <ac:picMk id="5" creationId="{1EEFFBAC-764A-4D93-0DB9-BAF96AF82FE8}"/>
          </ac:picMkLst>
        </pc:picChg>
        <pc:picChg chg="del">
          <ac:chgData name="Hampton, Rachel" userId="87207813-4a1d-489a-8e06-8cdf8fd41d4d" providerId="ADAL" clId="{A22781B8-1CCA-449F-A089-FCD6E628E14D}" dt="2025-10-11T16:49:16.502" v="1933" actId="478"/>
          <ac:picMkLst>
            <pc:docMk/>
            <pc:sldMk cId="2088680125" sldId="530"/>
            <ac:picMk id="6" creationId="{BF213723-64C6-4C51-D136-58739D735F95}"/>
          </ac:picMkLst>
        </pc:picChg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31"/>
        </pc:sldMkLst>
      </pc:sldChg>
      <pc:sldChg chg="modSp add mod">
        <pc:chgData name="Hampton, Rachel" userId="87207813-4a1d-489a-8e06-8cdf8fd41d4d" providerId="ADAL" clId="{A22781B8-1CCA-449F-A089-FCD6E628E14D}" dt="2025-10-11T18:29:27.103" v="4133" actId="20577"/>
        <pc:sldMkLst>
          <pc:docMk/>
          <pc:sldMk cId="2544221860" sldId="531"/>
        </pc:sldMkLst>
        <pc:spChg chg="mod">
          <ac:chgData name="Hampton, Rachel" userId="87207813-4a1d-489a-8e06-8cdf8fd41d4d" providerId="ADAL" clId="{A22781B8-1CCA-449F-A089-FCD6E628E14D}" dt="2025-10-11T18:29:27.103" v="4133" actId="20577"/>
          <ac:spMkLst>
            <pc:docMk/>
            <pc:sldMk cId="2544221860" sldId="531"/>
            <ac:spMk id="3" creationId="{D3A0D2AF-F3A1-31CA-D32A-335A0AF2DC0F}"/>
          </ac:spMkLst>
        </pc:spChg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32"/>
        </pc:sldMkLst>
      </pc:sldChg>
      <pc:sldChg chg="addSp delSp modSp add mod">
        <pc:chgData name="Hampton, Rachel" userId="87207813-4a1d-489a-8e06-8cdf8fd41d4d" providerId="ADAL" clId="{A22781B8-1CCA-449F-A089-FCD6E628E14D}" dt="2025-10-11T16:52:39.283" v="2242" actId="1076"/>
        <pc:sldMkLst>
          <pc:docMk/>
          <pc:sldMk cId="2507760785" sldId="532"/>
        </pc:sldMkLst>
        <pc:picChg chg="del mod">
          <ac:chgData name="Hampton, Rachel" userId="87207813-4a1d-489a-8e06-8cdf8fd41d4d" providerId="ADAL" clId="{A22781B8-1CCA-449F-A089-FCD6E628E14D}" dt="2025-10-11T16:52:30.349" v="2237" actId="478"/>
          <ac:picMkLst>
            <pc:docMk/>
            <pc:sldMk cId="2507760785" sldId="532"/>
            <ac:picMk id="5" creationId="{63EF2BE3-0E8F-7F1B-4E30-11A76B6DC250}"/>
          </ac:picMkLst>
        </pc:picChg>
        <pc:picChg chg="add mod">
          <ac:chgData name="Hampton, Rachel" userId="87207813-4a1d-489a-8e06-8cdf8fd41d4d" providerId="ADAL" clId="{A22781B8-1CCA-449F-A089-FCD6E628E14D}" dt="2025-10-11T16:52:39.283" v="2242" actId="1076"/>
          <ac:picMkLst>
            <pc:docMk/>
            <pc:sldMk cId="2507760785" sldId="532"/>
            <ac:picMk id="6" creationId="{E6A7B2B3-9804-90A2-8814-52134082B63E}"/>
          </ac:picMkLst>
        </pc:picChg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33"/>
        </pc:sldMkLst>
      </pc:sldChg>
      <pc:sldChg chg="modSp add mod">
        <pc:chgData name="Hampton, Rachel" userId="87207813-4a1d-489a-8e06-8cdf8fd41d4d" providerId="ADAL" clId="{A22781B8-1CCA-449F-A089-FCD6E628E14D}" dt="2025-10-11T18:29:36.472" v="4136"/>
        <pc:sldMkLst>
          <pc:docMk/>
          <pc:sldMk cId="2788123886" sldId="533"/>
        </pc:sldMkLst>
        <pc:spChg chg="mod">
          <ac:chgData name="Hampton, Rachel" userId="87207813-4a1d-489a-8e06-8cdf8fd41d4d" providerId="ADAL" clId="{A22781B8-1CCA-449F-A089-FCD6E628E14D}" dt="2025-10-11T18:24:35.392" v="4100" actId="115"/>
          <ac:spMkLst>
            <pc:docMk/>
            <pc:sldMk cId="2788123886" sldId="533"/>
            <ac:spMk id="2" creationId="{1A34013A-03B8-F613-B56F-10129AC3448D}"/>
          </ac:spMkLst>
        </pc:spChg>
        <pc:spChg chg="mod">
          <ac:chgData name="Hampton, Rachel" userId="87207813-4a1d-489a-8e06-8cdf8fd41d4d" providerId="ADAL" clId="{A22781B8-1CCA-449F-A089-FCD6E628E14D}" dt="2025-10-11T18:29:36.472" v="4136"/>
          <ac:spMkLst>
            <pc:docMk/>
            <pc:sldMk cId="2788123886" sldId="533"/>
            <ac:spMk id="3" creationId="{96260618-098B-9042-D7DE-60824FBFA3D5}"/>
          </ac:spMkLst>
        </pc:spChg>
      </pc:sldChg>
      <pc:sldChg chg="addSp delSp modSp new del mod modClrScheme chgLayout">
        <pc:chgData name="Hampton, Rachel" userId="87207813-4a1d-489a-8e06-8cdf8fd41d4d" providerId="ADAL" clId="{A22781B8-1CCA-449F-A089-FCD6E628E14D}" dt="2025-10-11T16:56:28.123" v="2249" actId="47"/>
        <pc:sldMkLst>
          <pc:docMk/>
          <pc:sldMk cId="3207956921" sldId="534"/>
        </pc:sldMkLst>
        <pc:spChg chg="del mod ord">
          <ac:chgData name="Hampton, Rachel" userId="87207813-4a1d-489a-8e06-8cdf8fd41d4d" providerId="ADAL" clId="{A22781B8-1CCA-449F-A089-FCD6E628E14D}" dt="2025-10-11T16:56:19.040" v="2247" actId="700"/>
          <ac:spMkLst>
            <pc:docMk/>
            <pc:sldMk cId="3207956921" sldId="534"/>
            <ac:spMk id="2" creationId="{1065C496-6A9F-4E0D-17BA-6684BFE72A12}"/>
          </ac:spMkLst>
        </pc:spChg>
        <pc:spChg chg="del mod ord">
          <ac:chgData name="Hampton, Rachel" userId="87207813-4a1d-489a-8e06-8cdf8fd41d4d" providerId="ADAL" clId="{A22781B8-1CCA-449F-A089-FCD6E628E14D}" dt="2025-10-11T16:56:19.040" v="2247" actId="700"/>
          <ac:spMkLst>
            <pc:docMk/>
            <pc:sldMk cId="3207956921" sldId="534"/>
            <ac:spMk id="3" creationId="{4278BB37-B6FB-B724-CBCC-693E64EE00FE}"/>
          </ac:spMkLst>
        </pc:spChg>
        <pc:spChg chg="mod ord">
          <ac:chgData name="Hampton, Rachel" userId="87207813-4a1d-489a-8e06-8cdf8fd41d4d" providerId="ADAL" clId="{A22781B8-1CCA-449F-A089-FCD6E628E14D}" dt="2025-10-11T16:56:19.040" v="2247" actId="700"/>
          <ac:spMkLst>
            <pc:docMk/>
            <pc:sldMk cId="3207956921" sldId="534"/>
            <ac:spMk id="4" creationId="{56D1E66E-4292-9191-1345-8878A6520AB1}"/>
          </ac:spMkLst>
        </pc:spChg>
        <pc:spChg chg="add mod ord">
          <ac:chgData name="Hampton, Rachel" userId="87207813-4a1d-489a-8e06-8cdf8fd41d4d" providerId="ADAL" clId="{A22781B8-1CCA-449F-A089-FCD6E628E14D}" dt="2025-10-11T16:56:19.040" v="2247" actId="700"/>
          <ac:spMkLst>
            <pc:docMk/>
            <pc:sldMk cId="3207956921" sldId="534"/>
            <ac:spMk id="5" creationId="{5B46C722-B053-5716-2067-E448972EA820}"/>
          </ac:spMkLst>
        </pc:spChg>
        <pc:spChg chg="add mod ord">
          <ac:chgData name="Hampton, Rachel" userId="87207813-4a1d-489a-8e06-8cdf8fd41d4d" providerId="ADAL" clId="{A22781B8-1CCA-449F-A089-FCD6E628E14D}" dt="2025-10-11T16:56:19.040" v="2247" actId="700"/>
          <ac:spMkLst>
            <pc:docMk/>
            <pc:sldMk cId="3207956921" sldId="534"/>
            <ac:spMk id="6" creationId="{C20B55EF-D4F5-22CB-B253-96BD1F278369}"/>
          </ac:spMkLst>
        </pc:spChg>
      </pc:sldChg>
      <pc:sldChg chg="modSp add mod">
        <pc:chgData name="Hampton, Rachel" userId="87207813-4a1d-489a-8e06-8cdf8fd41d4d" providerId="ADAL" clId="{A22781B8-1CCA-449F-A089-FCD6E628E14D}" dt="2025-10-11T16:56:44.423" v="2266" actId="20577"/>
        <pc:sldMkLst>
          <pc:docMk/>
          <pc:sldMk cId="3946465892" sldId="535"/>
        </pc:sldMkLst>
        <pc:spChg chg="mod">
          <ac:chgData name="Hampton, Rachel" userId="87207813-4a1d-489a-8e06-8cdf8fd41d4d" providerId="ADAL" clId="{A22781B8-1CCA-449F-A089-FCD6E628E14D}" dt="2025-10-11T16:56:44.423" v="2266" actId="20577"/>
          <ac:spMkLst>
            <pc:docMk/>
            <pc:sldMk cId="3946465892" sldId="535"/>
            <ac:spMk id="5" creationId="{75C1D68C-BDF5-CE95-193A-2784789603B5}"/>
          </ac:spMkLst>
        </pc:spChg>
      </pc:sldChg>
      <pc:sldChg chg="addSp delSp modSp new mod">
        <pc:chgData name="Hampton, Rachel" userId="87207813-4a1d-489a-8e06-8cdf8fd41d4d" providerId="ADAL" clId="{A22781B8-1CCA-449F-A089-FCD6E628E14D}" dt="2025-10-11T17:11:07.370" v="2876" actId="478"/>
        <pc:sldMkLst>
          <pc:docMk/>
          <pc:sldMk cId="1150535856" sldId="536"/>
        </pc:sldMkLst>
        <pc:spChg chg="mod">
          <ac:chgData name="Hampton, Rachel" userId="87207813-4a1d-489a-8e06-8cdf8fd41d4d" providerId="ADAL" clId="{A22781B8-1CCA-449F-A089-FCD6E628E14D}" dt="2025-10-11T17:04:52.453" v="2619" actId="1076"/>
          <ac:spMkLst>
            <pc:docMk/>
            <pc:sldMk cId="1150535856" sldId="536"/>
            <ac:spMk id="2" creationId="{B1B11E71-3E53-2AC2-1A76-9828949FC019}"/>
          </ac:spMkLst>
        </pc:spChg>
        <pc:spChg chg="del">
          <ac:chgData name="Hampton, Rachel" userId="87207813-4a1d-489a-8e06-8cdf8fd41d4d" providerId="ADAL" clId="{A22781B8-1CCA-449F-A089-FCD6E628E14D}" dt="2025-10-11T17:05:38.505" v="2624" actId="22"/>
          <ac:spMkLst>
            <pc:docMk/>
            <pc:sldMk cId="1150535856" sldId="536"/>
            <ac:spMk id="3" creationId="{9C66E723-88D2-F976-2F23-93621A022BA6}"/>
          </ac:spMkLst>
        </pc:spChg>
        <pc:picChg chg="add mod">
          <ac:chgData name="Hampton, Rachel" userId="87207813-4a1d-489a-8e06-8cdf8fd41d4d" providerId="ADAL" clId="{A22781B8-1CCA-449F-A089-FCD6E628E14D}" dt="2025-10-11T17:05:57.820" v="2635" actId="1076"/>
          <ac:picMkLst>
            <pc:docMk/>
            <pc:sldMk cId="1150535856" sldId="536"/>
            <ac:picMk id="6" creationId="{45240A0F-0A4B-F485-ED9F-D721F2B2C12B}"/>
          </ac:picMkLst>
        </pc:picChg>
        <pc:picChg chg="add mod">
          <ac:chgData name="Hampton, Rachel" userId="87207813-4a1d-489a-8e06-8cdf8fd41d4d" providerId="ADAL" clId="{A22781B8-1CCA-449F-A089-FCD6E628E14D}" dt="2025-10-11T17:06:01.120" v="2636" actId="1076"/>
          <ac:picMkLst>
            <pc:docMk/>
            <pc:sldMk cId="1150535856" sldId="536"/>
            <ac:picMk id="8" creationId="{9C8004EC-0D7B-54A9-8717-06854C997ED4}"/>
          </ac:picMkLst>
        </pc:picChg>
        <pc:picChg chg="add mod ord">
          <ac:chgData name="Hampton, Rachel" userId="87207813-4a1d-489a-8e06-8cdf8fd41d4d" providerId="ADAL" clId="{A22781B8-1CCA-449F-A089-FCD6E628E14D}" dt="2025-10-11T17:07:00.434" v="2687" actId="1076"/>
          <ac:picMkLst>
            <pc:docMk/>
            <pc:sldMk cId="1150535856" sldId="536"/>
            <ac:picMk id="10" creationId="{A0DD2E5C-0980-C372-56A5-3AADCC2D22B1}"/>
          </ac:picMkLst>
        </pc:picChg>
        <pc:picChg chg="add del mod">
          <ac:chgData name="Hampton, Rachel" userId="87207813-4a1d-489a-8e06-8cdf8fd41d4d" providerId="ADAL" clId="{A22781B8-1CCA-449F-A089-FCD6E628E14D}" dt="2025-10-11T17:11:07.370" v="2876" actId="478"/>
          <ac:picMkLst>
            <pc:docMk/>
            <pc:sldMk cId="1150535856" sldId="536"/>
            <ac:picMk id="12" creationId="{69026018-24EE-C6B5-7B71-55C67E29856D}"/>
          </ac:picMkLst>
        </pc:picChg>
      </pc:sldChg>
      <pc:sldChg chg="addSp delSp modSp new mod">
        <pc:chgData name="Hampton, Rachel" userId="87207813-4a1d-489a-8e06-8cdf8fd41d4d" providerId="ADAL" clId="{A22781B8-1CCA-449F-A089-FCD6E628E14D}" dt="2025-10-11T17:04:19.694" v="2613" actId="1076"/>
        <pc:sldMkLst>
          <pc:docMk/>
          <pc:sldMk cId="2003176053" sldId="537"/>
        </pc:sldMkLst>
        <pc:spChg chg="mod">
          <ac:chgData name="Hampton, Rachel" userId="87207813-4a1d-489a-8e06-8cdf8fd41d4d" providerId="ADAL" clId="{A22781B8-1CCA-449F-A089-FCD6E628E14D}" dt="2025-10-11T17:04:15.104" v="2611" actId="14100"/>
          <ac:spMkLst>
            <pc:docMk/>
            <pc:sldMk cId="2003176053" sldId="537"/>
            <ac:spMk id="2" creationId="{05D9CE3E-3973-D48E-7F34-DB60101B7B28}"/>
          </ac:spMkLst>
        </pc:spChg>
        <pc:spChg chg="del">
          <ac:chgData name="Hampton, Rachel" userId="87207813-4a1d-489a-8e06-8cdf8fd41d4d" providerId="ADAL" clId="{A22781B8-1CCA-449F-A089-FCD6E628E14D}" dt="2025-10-11T17:04:10.406" v="2608" actId="22"/>
          <ac:spMkLst>
            <pc:docMk/>
            <pc:sldMk cId="2003176053" sldId="537"/>
            <ac:spMk id="3" creationId="{BC1CD64F-11DB-70DD-27AD-9BFE65906AA5}"/>
          </ac:spMkLst>
        </pc:spChg>
        <pc:picChg chg="add mod ord">
          <ac:chgData name="Hampton, Rachel" userId="87207813-4a1d-489a-8e06-8cdf8fd41d4d" providerId="ADAL" clId="{A22781B8-1CCA-449F-A089-FCD6E628E14D}" dt="2025-10-11T17:04:19.694" v="2613" actId="1076"/>
          <ac:picMkLst>
            <pc:docMk/>
            <pc:sldMk cId="2003176053" sldId="537"/>
            <ac:picMk id="6" creationId="{E596B08E-5FA5-1C3E-5359-638B8B20D421}"/>
          </ac:picMkLst>
        </pc:picChg>
      </pc:sldChg>
      <pc:sldChg chg="modSp add del mod">
        <pc:chgData name="Hampton, Rachel" userId="87207813-4a1d-489a-8e06-8cdf8fd41d4d" providerId="ADAL" clId="{A22781B8-1CCA-449F-A089-FCD6E628E14D}" dt="2025-10-11T18:05:51.223" v="4036" actId="47"/>
        <pc:sldMkLst>
          <pc:docMk/>
          <pc:sldMk cId="1220634674" sldId="538"/>
        </pc:sldMkLst>
        <pc:spChg chg="mod">
          <ac:chgData name="Hampton, Rachel" userId="87207813-4a1d-489a-8e06-8cdf8fd41d4d" providerId="ADAL" clId="{A22781B8-1CCA-449F-A089-FCD6E628E14D}" dt="2025-10-11T17:15:12.703" v="3400" actId="115"/>
          <ac:spMkLst>
            <pc:docMk/>
            <pc:sldMk cId="1220634674" sldId="538"/>
            <ac:spMk id="2" creationId="{403218F2-28F4-B468-422A-9D77AA13C77C}"/>
          </ac:spMkLst>
        </pc:spChg>
        <pc:spChg chg="mod">
          <ac:chgData name="Hampton, Rachel" userId="87207813-4a1d-489a-8e06-8cdf8fd41d4d" providerId="ADAL" clId="{A22781B8-1CCA-449F-A089-FCD6E628E14D}" dt="2025-10-11T17:52:29.062" v="3996" actId="20577"/>
          <ac:spMkLst>
            <pc:docMk/>
            <pc:sldMk cId="1220634674" sldId="538"/>
            <ac:spMk id="3" creationId="{1BDCAAAE-E037-F1AB-FF4E-0A8275B1244B}"/>
          </ac:spMkLst>
        </pc:spChg>
      </pc:sldChg>
      <pc:sldChg chg="modSp del">
        <pc:chgData name="Hampton, Rachel" userId="87207813-4a1d-489a-8e06-8cdf8fd41d4d" providerId="ADAL" clId="{A22781B8-1CCA-449F-A089-FCD6E628E14D}" dt="2025-10-05T21:54:30.296" v="182" actId="47"/>
        <pc:sldMkLst>
          <pc:docMk/>
          <pc:sldMk cId="2313988032" sldId="538"/>
        </pc:sldMkLst>
      </pc:sldChg>
      <pc:sldChg chg="addSp delSp modSp add mod">
        <pc:chgData name="Hampton, Rachel" userId="87207813-4a1d-489a-8e06-8cdf8fd41d4d" providerId="ADAL" clId="{A22781B8-1CCA-449F-A089-FCD6E628E14D}" dt="2025-10-11T18:08:44.528" v="4045" actId="20577"/>
        <pc:sldMkLst>
          <pc:docMk/>
          <pc:sldMk cId="470431964" sldId="539"/>
        </pc:sldMkLst>
        <pc:spChg chg="mod">
          <ac:chgData name="Hampton, Rachel" userId="87207813-4a1d-489a-8e06-8cdf8fd41d4d" providerId="ADAL" clId="{A22781B8-1CCA-449F-A089-FCD6E628E14D}" dt="2025-10-11T18:08:44.528" v="4045" actId="20577"/>
          <ac:spMkLst>
            <pc:docMk/>
            <pc:sldMk cId="470431964" sldId="539"/>
            <ac:spMk id="2" creationId="{5357DF96-05C3-BB14-A57B-D7570B733D15}"/>
          </ac:spMkLst>
        </pc:spChg>
        <pc:spChg chg="add del mod">
          <ac:chgData name="Hampton, Rachel" userId="87207813-4a1d-489a-8e06-8cdf8fd41d4d" providerId="ADAL" clId="{A22781B8-1CCA-449F-A089-FCD6E628E14D}" dt="2025-10-11T17:19:52.696" v="3411" actId="478"/>
          <ac:spMkLst>
            <pc:docMk/>
            <pc:sldMk cId="470431964" sldId="539"/>
            <ac:spMk id="5" creationId="{C6C7565D-5F58-6BE5-615B-05E5628A7137}"/>
          </ac:spMkLst>
        </pc:spChg>
        <pc:picChg chg="del">
          <ac:chgData name="Hampton, Rachel" userId="87207813-4a1d-489a-8e06-8cdf8fd41d4d" providerId="ADAL" clId="{A22781B8-1CCA-449F-A089-FCD6E628E14D}" dt="2025-10-11T17:11:17.080" v="2878" actId="478"/>
          <ac:picMkLst>
            <pc:docMk/>
            <pc:sldMk cId="470431964" sldId="539"/>
            <ac:picMk id="6" creationId="{723AA0FA-88B6-88AC-466A-6FC5B5413058}"/>
          </ac:picMkLst>
        </pc:picChg>
        <pc:picChg chg="add mod">
          <ac:chgData name="Hampton, Rachel" userId="87207813-4a1d-489a-8e06-8cdf8fd41d4d" providerId="ADAL" clId="{A22781B8-1CCA-449F-A089-FCD6E628E14D}" dt="2025-10-11T17:11:26.391" v="2883" actId="1076"/>
          <ac:picMkLst>
            <pc:docMk/>
            <pc:sldMk cId="470431964" sldId="539"/>
            <ac:picMk id="9" creationId="{C72DBA2F-B56E-8694-ACCB-7BE3796468ED}"/>
          </ac:picMkLst>
        </pc:picChg>
        <pc:picChg chg="del">
          <ac:chgData name="Hampton, Rachel" userId="87207813-4a1d-489a-8e06-8cdf8fd41d4d" providerId="ADAL" clId="{A22781B8-1CCA-449F-A089-FCD6E628E14D}" dt="2025-10-11T17:11:17.951" v="2879" actId="478"/>
          <ac:picMkLst>
            <pc:docMk/>
            <pc:sldMk cId="470431964" sldId="539"/>
            <ac:picMk id="10" creationId="{9557D2FD-FE67-AEE5-CF56-DF6AEF76AD6D}"/>
          </ac:picMkLst>
        </pc:picChg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40"/>
        </pc:sldMkLst>
      </pc:sldChg>
      <pc:sldChg chg="modSp add mod">
        <pc:chgData name="Hampton, Rachel" userId="87207813-4a1d-489a-8e06-8cdf8fd41d4d" providerId="ADAL" clId="{A22781B8-1CCA-449F-A089-FCD6E628E14D}" dt="2025-10-11T18:31:12.127" v="4159" actId="20577"/>
        <pc:sldMkLst>
          <pc:docMk/>
          <pc:sldMk cId="1106497416" sldId="540"/>
        </pc:sldMkLst>
        <pc:spChg chg="mod">
          <ac:chgData name="Hampton, Rachel" userId="87207813-4a1d-489a-8e06-8cdf8fd41d4d" providerId="ADAL" clId="{A22781B8-1CCA-449F-A089-FCD6E628E14D}" dt="2025-10-11T17:15:09.688" v="3398" actId="115"/>
          <ac:spMkLst>
            <pc:docMk/>
            <pc:sldMk cId="1106497416" sldId="540"/>
            <ac:spMk id="2" creationId="{A0A56F59-45F9-04D5-973D-A98981EB7A27}"/>
          </ac:spMkLst>
        </pc:spChg>
        <pc:spChg chg="mod">
          <ac:chgData name="Hampton, Rachel" userId="87207813-4a1d-489a-8e06-8cdf8fd41d4d" providerId="ADAL" clId="{A22781B8-1CCA-449F-A089-FCD6E628E14D}" dt="2025-10-11T18:31:12.127" v="4159" actId="20577"/>
          <ac:spMkLst>
            <pc:docMk/>
            <pc:sldMk cId="1106497416" sldId="540"/>
            <ac:spMk id="3" creationId="{7F10CFA9-8CB6-568D-9B54-DAACF54C1B8C}"/>
          </ac:spMkLst>
        </pc:spChg>
      </pc:sldChg>
      <pc:sldChg chg="addSp delSp modSp add mod ord">
        <pc:chgData name="Hampton, Rachel" userId="87207813-4a1d-489a-8e06-8cdf8fd41d4d" providerId="ADAL" clId="{A22781B8-1CCA-449F-A089-FCD6E628E14D}" dt="2025-10-11T18:05:49.254" v="4035"/>
        <pc:sldMkLst>
          <pc:docMk/>
          <pc:sldMk cId="1990276477" sldId="541"/>
        </pc:sldMkLst>
        <pc:picChg chg="add del">
          <ac:chgData name="Hampton, Rachel" userId="87207813-4a1d-489a-8e06-8cdf8fd41d4d" providerId="ADAL" clId="{A22781B8-1CCA-449F-A089-FCD6E628E14D}" dt="2025-10-11T17:23:01.529" v="3424" actId="22"/>
          <ac:picMkLst>
            <pc:docMk/>
            <pc:sldMk cId="1990276477" sldId="541"/>
            <ac:picMk id="5" creationId="{AF847D6E-6A33-F67D-61D7-FA14878A832B}"/>
          </ac:picMkLst>
        </pc:picChg>
        <pc:picChg chg="add mod">
          <ac:chgData name="Hampton, Rachel" userId="87207813-4a1d-489a-8e06-8cdf8fd41d4d" providerId="ADAL" clId="{A22781B8-1CCA-449F-A089-FCD6E628E14D}" dt="2025-10-11T17:23:26.634" v="3429" actId="1076"/>
          <ac:picMkLst>
            <pc:docMk/>
            <pc:sldMk cId="1990276477" sldId="541"/>
            <ac:picMk id="7" creationId="{15611764-E331-12D9-FBED-19E91F9CFB85}"/>
          </ac:picMkLst>
        </pc:picChg>
        <pc:picChg chg="del mod">
          <ac:chgData name="Hampton, Rachel" userId="87207813-4a1d-489a-8e06-8cdf8fd41d4d" providerId="ADAL" clId="{A22781B8-1CCA-449F-A089-FCD6E628E14D}" dt="2025-10-11T17:23:15.403" v="3425" actId="478"/>
          <ac:picMkLst>
            <pc:docMk/>
            <pc:sldMk cId="1990276477" sldId="541"/>
            <ac:picMk id="16" creationId="{BF93D32F-32D9-5817-DD0E-2B0F0E009D90}"/>
          </ac:picMkLst>
        </pc:picChg>
      </pc:sldChg>
      <pc:sldChg chg="add del">
        <pc:chgData name="Hampton, Rachel" userId="87207813-4a1d-489a-8e06-8cdf8fd41d4d" providerId="ADAL" clId="{A22781B8-1CCA-449F-A089-FCD6E628E14D}" dt="2025-10-11T17:11:34.193" v="2890"/>
        <pc:sldMkLst>
          <pc:docMk/>
          <pc:sldMk cId="2521154338" sldId="541"/>
        </pc:sldMkLst>
      </pc:sldChg>
      <pc:sldChg chg="modSp add mod">
        <pc:chgData name="Hampton, Rachel" userId="87207813-4a1d-489a-8e06-8cdf8fd41d4d" providerId="ADAL" clId="{A22781B8-1CCA-449F-A089-FCD6E628E14D}" dt="2025-10-11T18:21:40.248" v="4092" actId="115"/>
        <pc:sldMkLst>
          <pc:docMk/>
          <pc:sldMk cId="3829857651" sldId="542"/>
        </pc:sldMkLst>
        <pc:spChg chg="mod">
          <ac:chgData name="Hampton, Rachel" userId="87207813-4a1d-489a-8e06-8cdf8fd41d4d" providerId="ADAL" clId="{A22781B8-1CCA-449F-A089-FCD6E628E14D}" dt="2025-10-11T18:21:40.248" v="4092" actId="115"/>
          <ac:spMkLst>
            <pc:docMk/>
            <pc:sldMk cId="3829857651" sldId="542"/>
            <ac:spMk id="2" creationId="{8805C0E1-EEFA-EB9F-D77A-D2DDCB802C75}"/>
          </ac:spMkLst>
        </pc:spChg>
        <pc:spChg chg="mod">
          <ac:chgData name="Hampton, Rachel" userId="87207813-4a1d-489a-8e06-8cdf8fd41d4d" providerId="ADAL" clId="{A22781B8-1CCA-449F-A089-FCD6E628E14D}" dt="2025-10-11T17:46:21.781" v="3945" actId="20577"/>
          <ac:spMkLst>
            <pc:docMk/>
            <pc:sldMk cId="3829857651" sldId="542"/>
            <ac:spMk id="3" creationId="{28513B60-837F-BD07-B0D9-95EA2F79E569}"/>
          </ac:spMkLst>
        </pc:spChg>
      </pc:sldChg>
      <pc:sldChg chg="addSp delSp modSp new mod modClrScheme chgLayout">
        <pc:chgData name="Hampton, Rachel" userId="87207813-4a1d-489a-8e06-8cdf8fd41d4d" providerId="ADAL" clId="{A22781B8-1CCA-449F-A089-FCD6E628E14D}" dt="2025-10-11T18:12:24.198" v="4060" actId="115"/>
        <pc:sldMkLst>
          <pc:docMk/>
          <pc:sldMk cId="3240260886" sldId="543"/>
        </pc:sldMkLst>
        <pc:spChg chg="del mod ord">
          <ac:chgData name="Hampton, Rachel" userId="87207813-4a1d-489a-8e06-8cdf8fd41d4d" providerId="ADAL" clId="{A22781B8-1CCA-449F-A089-FCD6E628E14D}" dt="2025-10-11T18:11:18.855" v="4047" actId="700"/>
          <ac:spMkLst>
            <pc:docMk/>
            <pc:sldMk cId="3240260886" sldId="543"/>
            <ac:spMk id="2" creationId="{CE833242-84CD-AA02-8118-EE3F6834DDC1}"/>
          </ac:spMkLst>
        </pc:spChg>
        <pc:spChg chg="del mod ord">
          <ac:chgData name="Hampton, Rachel" userId="87207813-4a1d-489a-8e06-8cdf8fd41d4d" providerId="ADAL" clId="{A22781B8-1CCA-449F-A089-FCD6E628E14D}" dt="2025-10-11T18:11:18.855" v="4047" actId="700"/>
          <ac:spMkLst>
            <pc:docMk/>
            <pc:sldMk cId="3240260886" sldId="543"/>
            <ac:spMk id="3" creationId="{4E10A5D3-8825-3311-14BA-085A04234FF9}"/>
          </ac:spMkLst>
        </pc:spChg>
        <pc:spChg chg="mod ord">
          <ac:chgData name="Hampton, Rachel" userId="87207813-4a1d-489a-8e06-8cdf8fd41d4d" providerId="ADAL" clId="{A22781B8-1CCA-449F-A089-FCD6E628E14D}" dt="2025-10-11T18:11:18.855" v="4047" actId="700"/>
          <ac:spMkLst>
            <pc:docMk/>
            <pc:sldMk cId="3240260886" sldId="543"/>
            <ac:spMk id="4" creationId="{55585F60-C666-9482-97E4-9CD871B5F774}"/>
          </ac:spMkLst>
        </pc:spChg>
        <pc:spChg chg="add mod ord">
          <ac:chgData name="Hampton, Rachel" userId="87207813-4a1d-489a-8e06-8cdf8fd41d4d" providerId="ADAL" clId="{A22781B8-1CCA-449F-A089-FCD6E628E14D}" dt="2025-10-11T18:12:24.198" v="4060" actId="115"/>
          <ac:spMkLst>
            <pc:docMk/>
            <pc:sldMk cId="3240260886" sldId="543"/>
            <ac:spMk id="5" creationId="{33092687-CB66-9E48-C2DD-15670D2A7C56}"/>
          </ac:spMkLst>
        </pc:spChg>
        <pc:spChg chg="add del mod ord">
          <ac:chgData name="Hampton, Rachel" userId="87207813-4a1d-489a-8e06-8cdf8fd41d4d" providerId="ADAL" clId="{A22781B8-1CCA-449F-A089-FCD6E628E14D}" dt="2025-10-11T18:11:23.079" v="4058" actId="478"/>
          <ac:spMkLst>
            <pc:docMk/>
            <pc:sldMk cId="3240260886" sldId="543"/>
            <ac:spMk id="6" creationId="{32C64650-C014-6C73-4D2F-FABB9928A124}"/>
          </ac:spMkLst>
        </pc:spChg>
      </pc:sldChg>
      <pc:sldChg chg="modSp del">
        <pc:chgData name="Hampton, Rachel" userId="87207813-4a1d-489a-8e06-8cdf8fd41d4d" providerId="ADAL" clId="{A22781B8-1CCA-449F-A089-FCD6E628E14D}" dt="2025-10-05T21:54:30.296" v="182" actId="47"/>
        <pc:sldMkLst>
          <pc:docMk/>
          <pc:sldMk cId="2256469834" sldId="544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3410426175" sldId="545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793256950" sldId="546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3585228306" sldId="563"/>
        </pc:sldMkLst>
      </pc:sldChg>
      <pc:sldChg chg="modSp del">
        <pc:chgData name="Hampton, Rachel" userId="87207813-4a1d-489a-8e06-8cdf8fd41d4d" providerId="ADAL" clId="{A22781B8-1CCA-449F-A089-FCD6E628E14D}" dt="2025-10-05T21:54:30.296" v="182" actId="47"/>
        <pc:sldMkLst>
          <pc:docMk/>
          <pc:sldMk cId="92889215" sldId="564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2223778665" sldId="565"/>
        </pc:sldMkLst>
      </pc:sldChg>
      <pc:sldChg chg="modSp del">
        <pc:chgData name="Hampton, Rachel" userId="87207813-4a1d-489a-8e06-8cdf8fd41d4d" providerId="ADAL" clId="{A22781B8-1CCA-449F-A089-FCD6E628E14D}" dt="2025-10-05T21:54:30.296" v="182" actId="47"/>
        <pc:sldMkLst>
          <pc:docMk/>
          <pc:sldMk cId="1453773578" sldId="566"/>
        </pc:sldMkLst>
      </pc:sldChg>
      <pc:sldChg chg="modSp del">
        <pc:chgData name="Hampton, Rachel" userId="87207813-4a1d-489a-8e06-8cdf8fd41d4d" providerId="ADAL" clId="{A22781B8-1CCA-449F-A089-FCD6E628E14D}" dt="2025-10-05T21:54:30.296" v="182" actId="47"/>
        <pc:sldMkLst>
          <pc:docMk/>
          <pc:sldMk cId="1521461115" sldId="567"/>
        </pc:sldMkLst>
      </pc:sldChg>
      <pc:sldChg chg="modSp del">
        <pc:chgData name="Hampton, Rachel" userId="87207813-4a1d-489a-8e06-8cdf8fd41d4d" providerId="ADAL" clId="{A22781B8-1CCA-449F-A089-FCD6E628E14D}" dt="2025-10-05T21:54:30.296" v="182" actId="47"/>
        <pc:sldMkLst>
          <pc:docMk/>
          <pc:sldMk cId="1115592535" sldId="569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2483539429" sldId="570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1449047337" sldId="571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2806921643" sldId="572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714757567" sldId="574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2221151180" sldId="575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1349695180" sldId="576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2819078053" sldId="577"/>
        </pc:sldMkLst>
      </pc:sldChg>
      <pc:sldChg chg="modSp del">
        <pc:chgData name="Hampton, Rachel" userId="87207813-4a1d-489a-8e06-8cdf8fd41d4d" providerId="ADAL" clId="{A22781B8-1CCA-449F-A089-FCD6E628E14D}" dt="2025-10-05T21:54:30.296" v="182" actId="47"/>
        <pc:sldMkLst>
          <pc:docMk/>
          <pc:sldMk cId="3449664026" sldId="578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79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80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81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82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83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85"/>
        </pc:sldMkLst>
      </pc:sldChg>
      <pc:sldChg chg="del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86"/>
        </pc:sldMkLst>
      </pc:sldChg>
      <pc:sldChg chg="modSp del">
        <pc:chgData name="Hampton, Rachel" userId="87207813-4a1d-489a-8e06-8cdf8fd41d4d" providerId="ADAL" clId="{A22781B8-1CCA-449F-A089-FCD6E628E14D}" dt="2025-10-05T21:54:30.296" v="182" actId="47"/>
        <pc:sldMkLst>
          <pc:docMk/>
          <pc:sldMk cId="2957264351" sldId="587"/>
        </pc:sldMkLst>
      </pc:sldChg>
      <pc:sldChg chg="modSp del">
        <pc:chgData name="Hampton, Rachel" userId="87207813-4a1d-489a-8e06-8cdf8fd41d4d" providerId="ADAL" clId="{A22781B8-1CCA-449F-A089-FCD6E628E14D}" dt="2025-10-05T21:54:30.296" v="182" actId="47"/>
        <pc:sldMkLst>
          <pc:docMk/>
          <pc:sldMk cId="2769918217" sldId="588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89"/>
        </pc:sldMkLst>
      </pc:sldChg>
      <pc:sldChg chg="modSp del mod">
        <pc:chgData name="Hampton, Rachel" userId="87207813-4a1d-489a-8e06-8cdf8fd41d4d" providerId="ADAL" clId="{A22781B8-1CCA-449F-A089-FCD6E628E14D}" dt="2025-10-05T21:54:30.296" v="182" actId="47"/>
        <pc:sldMkLst>
          <pc:docMk/>
          <pc:sldMk cId="0" sldId="590"/>
        </pc:sldMkLst>
      </pc:sldChg>
      <pc:sldMasterChg chg="modSldLayout">
        <pc:chgData name="Hampton, Rachel" userId="87207813-4a1d-489a-8e06-8cdf8fd41d4d" providerId="ADAL" clId="{A22781B8-1CCA-449F-A089-FCD6E628E14D}" dt="2025-10-05T21:52:49.391" v="0"/>
        <pc:sldMasterMkLst>
          <pc:docMk/>
          <pc:sldMasterMk cId="3101206814" sldId="2147483672"/>
        </pc:sldMasterMkLst>
        <pc:sldLayoutChg chg="addSp">
          <pc:chgData name="Hampton, Rachel" userId="87207813-4a1d-489a-8e06-8cdf8fd41d4d" providerId="ADAL" clId="{A22781B8-1CCA-449F-A089-FCD6E628E14D}" dt="2025-10-05T21:52:49.391" v="0"/>
          <pc:sldLayoutMkLst>
            <pc:docMk/>
            <pc:sldMasterMk cId="3101206814" sldId="2147483672"/>
            <pc:sldLayoutMk cId="2518227108" sldId="2147483676"/>
          </pc:sldLayoutMkLst>
        </pc:sldLayoutChg>
        <pc:sldLayoutChg chg="addSp">
          <pc:chgData name="Hampton, Rachel" userId="87207813-4a1d-489a-8e06-8cdf8fd41d4d" providerId="ADAL" clId="{A22781B8-1CCA-449F-A089-FCD6E628E14D}" dt="2025-10-05T21:52:49.391" v="0"/>
          <pc:sldLayoutMkLst>
            <pc:docMk/>
            <pc:sldMasterMk cId="3101206814" sldId="2147483672"/>
            <pc:sldLayoutMk cId="996291611" sldId="2147483677"/>
          </pc:sldLayoutMkLst>
        </pc:sldLayoutChg>
        <pc:sldLayoutChg chg="addSp">
          <pc:chgData name="Hampton, Rachel" userId="87207813-4a1d-489a-8e06-8cdf8fd41d4d" providerId="ADAL" clId="{A22781B8-1CCA-449F-A089-FCD6E628E14D}" dt="2025-10-05T21:52:49.391" v="0"/>
          <pc:sldLayoutMkLst>
            <pc:docMk/>
            <pc:sldMasterMk cId="3101206814" sldId="2147483672"/>
            <pc:sldLayoutMk cId="865603590" sldId="2147483678"/>
          </pc:sldLayoutMkLst>
        </pc:sldLayoutChg>
        <pc:sldLayoutChg chg="addSp">
          <pc:chgData name="Hampton, Rachel" userId="87207813-4a1d-489a-8e06-8cdf8fd41d4d" providerId="ADAL" clId="{A22781B8-1CCA-449F-A089-FCD6E628E14D}" dt="2025-10-05T21:52:49.391" v="0"/>
          <pc:sldLayoutMkLst>
            <pc:docMk/>
            <pc:sldMasterMk cId="3101206814" sldId="2147483672"/>
            <pc:sldLayoutMk cId="3636520274" sldId="2147483679"/>
          </pc:sldLayoutMkLst>
        </pc:sldLayoutChg>
      </pc:sldMasterChg>
      <pc:sldMasterChg chg="modSldLayout">
        <pc:chgData name="Hampton, Rachel" userId="87207813-4a1d-489a-8e06-8cdf8fd41d4d" providerId="ADAL" clId="{A22781B8-1CCA-449F-A089-FCD6E628E14D}" dt="2025-10-05T21:52:50.541" v="14"/>
        <pc:sldMasterMkLst>
          <pc:docMk/>
          <pc:sldMasterMk cId="121630832" sldId="2147483685"/>
        </pc:sldMasterMkLst>
        <pc:sldLayoutChg chg="addSp">
          <pc:chgData name="Hampton, Rachel" userId="87207813-4a1d-489a-8e06-8cdf8fd41d4d" providerId="ADAL" clId="{A22781B8-1CCA-449F-A089-FCD6E628E14D}" dt="2025-10-05T21:52:50.541" v="14"/>
          <pc:sldLayoutMkLst>
            <pc:docMk/>
            <pc:sldMasterMk cId="121630832" sldId="2147483685"/>
            <pc:sldLayoutMk cId="1397647824" sldId="2147483689"/>
          </pc:sldLayoutMkLst>
        </pc:sldLayoutChg>
        <pc:sldLayoutChg chg="addSp">
          <pc:chgData name="Hampton, Rachel" userId="87207813-4a1d-489a-8e06-8cdf8fd41d4d" providerId="ADAL" clId="{A22781B8-1CCA-449F-A089-FCD6E628E14D}" dt="2025-10-05T21:52:50.541" v="14"/>
          <pc:sldLayoutMkLst>
            <pc:docMk/>
            <pc:sldMasterMk cId="121630832" sldId="2147483685"/>
            <pc:sldLayoutMk cId="1097566174" sldId="2147483690"/>
          </pc:sldLayoutMkLst>
        </pc:sldLayoutChg>
        <pc:sldLayoutChg chg="addSp">
          <pc:chgData name="Hampton, Rachel" userId="87207813-4a1d-489a-8e06-8cdf8fd41d4d" providerId="ADAL" clId="{A22781B8-1CCA-449F-A089-FCD6E628E14D}" dt="2025-10-05T21:52:50.541" v="14"/>
          <pc:sldLayoutMkLst>
            <pc:docMk/>
            <pc:sldMasterMk cId="121630832" sldId="2147483685"/>
            <pc:sldLayoutMk cId="3728316787" sldId="2147483691"/>
          </pc:sldLayoutMkLst>
        </pc:sldLayoutChg>
        <pc:sldLayoutChg chg="addSp">
          <pc:chgData name="Hampton, Rachel" userId="87207813-4a1d-489a-8e06-8cdf8fd41d4d" providerId="ADAL" clId="{A22781B8-1CCA-449F-A089-FCD6E628E14D}" dt="2025-10-05T21:52:50.541" v="14"/>
          <pc:sldLayoutMkLst>
            <pc:docMk/>
            <pc:sldMasterMk cId="121630832" sldId="2147483685"/>
            <pc:sldLayoutMk cId="1462701783" sldId="2147483692"/>
          </pc:sldLayoutMkLst>
        </pc:sldLayoutChg>
      </pc:sldMasterChg>
      <pc:sldMasterChg chg="modSldLayout">
        <pc:chgData name="Hampton, Rachel" userId="87207813-4a1d-489a-8e06-8cdf8fd41d4d" providerId="ADAL" clId="{A22781B8-1CCA-449F-A089-FCD6E628E14D}" dt="2025-10-05T21:52:51.529" v="26"/>
        <pc:sldMasterMkLst>
          <pc:docMk/>
          <pc:sldMasterMk cId="2734554437" sldId="2147483703"/>
        </pc:sldMasterMkLst>
        <pc:sldLayoutChg chg="addSp">
          <pc:chgData name="Hampton, Rachel" userId="87207813-4a1d-489a-8e06-8cdf8fd41d4d" providerId="ADAL" clId="{A22781B8-1CCA-449F-A089-FCD6E628E14D}" dt="2025-10-05T21:52:51.529" v="26"/>
          <pc:sldLayoutMkLst>
            <pc:docMk/>
            <pc:sldMasterMk cId="2734554437" sldId="2147483703"/>
            <pc:sldLayoutMk cId="1249867965" sldId="2147483707"/>
          </pc:sldLayoutMkLst>
        </pc:sldLayoutChg>
        <pc:sldLayoutChg chg="addSp">
          <pc:chgData name="Hampton, Rachel" userId="87207813-4a1d-489a-8e06-8cdf8fd41d4d" providerId="ADAL" clId="{A22781B8-1CCA-449F-A089-FCD6E628E14D}" dt="2025-10-05T21:52:51.529" v="26"/>
          <pc:sldLayoutMkLst>
            <pc:docMk/>
            <pc:sldMasterMk cId="2734554437" sldId="2147483703"/>
            <pc:sldLayoutMk cId="987473508" sldId="2147483708"/>
          </pc:sldLayoutMkLst>
        </pc:sldLayoutChg>
        <pc:sldLayoutChg chg="addSp">
          <pc:chgData name="Hampton, Rachel" userId="87207813-4a1d-489a-8e06-8cdf8fd41d4d" providerId="ADAL" clId="{A22781B8-1CCA-449F-A089-FCD6E628E14D}" dt="2025-10-05T21:52:51.529" v="26"/>
          <pc:sldLayoutMkLst>
            <pc:docMk/>
            <pc:sldMasterMk cId="2734554437" sldId="2147483703"/>
            <pc:sldLayoutMk cId="3541032813" sldId="2147483709"/>
          </pc:sldLayoutMkLst>
        </pc:sldLayoutChg>
        <pc:sldLayoutChg chg="addSp">
          <pc:chgData name="Hampton, Rachel" userId="87207813-4a1d-489a-8e06-8cdf8fd41d4d" providerId="ADAL" clId="{A22781B8-1CCA-449F-A089-FCD6E628E14D}" dt="2025-10-05T21:52:51.529" v="26"/>
          <pc:sldLayoutMkLst>
            <pc:docMk/>
            <pc:sldMasterMk cId="2734554437" sldId="2147483703"/>
            <pc:sldLayoutMk cId="257732012" sldId="2147483710"/>
          </pc:sldLayoutMkLst>
        </pc:sldLayoutChg>
      </pc:sldMasterChg>
      <pc:sldMasterChg chg="delSldLayout modSldLayout">
        <pc:chgData name="Hampton, Rachel" userId="87207813-4a1d-489a-8e06-8cdf8fd41d4d" providerId="ADAL" clId="{A22781B8-1CCA-449F-A089-FCD6E628E14D}" dt="2025-10-05T21:57:04.104" v="268" actId="47"/>
        <pc:sldMasterMkLst>
          <pc:docMk/>
          <pc:sldMasterMk cId="894172547" sldId="2147483716"/>
        </pc:sldMasterMkLst>
        <pc:sldLayoutChg chg="addSp">
          <pc:chgData name="Hampton, Rachel" userId="87207813-4a1d-489a-8e06-8cdf8fd41d4d" providerId="ADAL" clId="{A22781B8-1CCA-449F-A089-FCD6E628E14D}" dt="2025-10-05T21:53:01.779" v="36"/>
          <pc:sldLayoutMkLst>
            <pc:docMk/>
            <pc:sldMasterMk cId="894172547" sldId="2147483716"/>
            <pc:sldLayoutMk cId="1326808262" sldId="2147483720"/>
          </pc:sldLayoutMkLst>
          <pc:spChg chg="add">
            <ac:chgData name="Hampton, Rachel" userId="87207813-4a1d-489a-8e06-8cdf8fd41d4d" providerId="ADAL" clId="{A22781B8-1CCA-449F-A089-FCD6E628E14D}" dt="2025-10-05T21:53:01.779" v="36"/>
            <ac:spMkLst>
              <pc:docMk/>
              <pc:sldMasterMk cId="894172547" sldId="2147483716"/>
              <pc:sldLayoutMk cId="1326808262" sldId="2147483720"/>
              <ac:spMk id="9" creationId="{AEF56EAC-AB22-4F30-043A-CE9B1D1A10F2}"/>
            </ac:spMkLst>
          </pc:spChg>
          <pc:spChg chg="add">
            <ac:chgData name="Hampton, Rachel" userId="87207813-4a1d-489a-8e06-8cdf8fd41d4d" providerId="ADAL" clId="{A22781B8-1CCA-449F-A089-FCD6E628E14D}" dt="2025-10-05T21:53:01.779" v="36"/>
            <ac:spMkLst>
              <pc:docMk/>
              <pc:sldMasterMk cId="894172547" sldId="2147483716"/>
              <pc:sldLayoutMk cId="1326808262" sldId="2147483720"/>
              <ac:spMk id="10" creationId="{B2AD2F3E-A541-C7BE-E4F6-66194A836F17}"/>
            </ac:spMkLst>
          </pc:spChg>
        </pc:sldLayoutChg>
        <pc:sldLayoutChg chg="addSp">
          <pc:chgData name="Hampton, Rachel" userId="87207813-4a1d-489a-8e06-8cdf8fd41d4d" providerId="ADAL" clId="{A22781B8-1CCA-449F-A089-FCD6E628E14D}" dt="2025-10-05T21:53:01.779" v="36"/>
          <pc:sldLayoutMkLst>
            <pc:docMk/>
            <pc:sldMasterMk cId="894172547" sldId="2147483716"/>
            <pc:sldLayoutMk cId="1324365567" sldId="2147483721"/>
          </pc:sldLayoutMkLst>
          <pc:spChg chg="add">
            <ac:chgData name="Hampton, Rachel" userId="87207813-4a1d-489a-8e06-8cdf8fd41d4d" providerId="ADAL" clId="{A22781B8-1CCA-449F-A089-FCD6E628E14D}" dt="2025-10-05T21:53:01.779" v="36"/>
            <ac:spMkLst>
              <pc:docMk/>
              <pc:sldMasterMk cId="894172547" sldId="2147483716"/>
              <pc:sldLayoutMk cId="1324365567" sldId="2147483721"/>
              <ac:spMk id="10" creationId="{18CC7BEA-06C2-4784-3CD3-72B23B1BF97B}"/>
            </ac:spMkLst>
          </pc:spChg>
          <pc:spChg chg="add">
            <ac:chgData name="Hampton, Rachel" userId="87207813-4a1d-489a-8e06-8cdf8fd41d4d" providerId="ADAL" clId="{A22781B8-1CCA-449F-A089-FCD6E628E14D}" dt="2025-10-05T21:53:01.779" v="36"/>
            <ac:spMkLst>
              <pc:docMk/>
              <pc:sldMasterMk cId="894172547" sldId="2147483716"/>
              <pc:sldLayoutMk cId="1324365567" sldId="2147483721"/>
              <ac:spMk id="11" creationId="{11081E2B-99CC-C55F-0F14-272A2EC6FFFF}"/>
            </ac:spMkLst>
          </pc:spChg>
        </pc:sldLayoutChg>
        <pc:sldLayoutChg chg="addSp">
          <pc:chgData name="Hampton, Rachel" userId="87207813-4a1d-489a-8e06-8cdf8fd41d4d" providerId="ADAL" clId="{A22781B8-1CCA-449F-A089-FCD6E628E14D}" dt="2025-10-05T21:53:01.779" v="36"/>
          <pc:sldLayoutMkLst>
            <pc:docMk/>
            <pc:sldMasterMk cId="894172547" sldId="2147483716"/>
            <pc:sldLayoutMk cId="3206902044" sldId="2147483722"/>
          </pc:sldLayoutMkLst>
          <pc:spChg chg="add">
            <ac:chgData name="Hampton, Rachel" userId="87207813-4a1d-489a-8e06-8cdf8fd41d4d" providerId="ADAL" clId="{A22781B8-1CCA-449F-A089-FCD6E628E14D}" dt="2025-10-05T21:53:01.779" v="36"/>
            <ac:spMkLst>
              <pc:docMk/>
              <pc:sldMasterMk cId="894172547" sldId="2147483716"/>
              <pc:sldLayoutMk cId="3206902044" sldId="2147483722"/>
              <ac:spMk id="6" creationId="{07A406A8-AAB3-27D0-123F-AD87F59035B2}"/>
            </ac:spMkLst>
          </pc:spChg>
          <pc:spChg chg="add">
            <ac:chgData name="Hampton, Rachel" userId="87207813-4a1d-489a-8e06-8cdf8fd41d4d" providerId="ADAL" clId="{A22781B8-1CCA-449F-A089-FCD6E628E14D}" dt="2025-10-05T21:53:01.779" v="36"/>
            <ac:spMkLst>
              <pc:docMk/>
              <pc:sldMasterMk cId="894172547" sldId="2147483716"/>
              <pc:sldLayoutMk cId="3206902044" sldId="2147483722"/>
              <ac:spMk id="7" creationId="{6EC4A07D-7392-B19E-6393-4D250CF55A63}"/>
            </ac:spMkLst>
          </pc:spChg>
        </pc:sldLayoutChg>
        <pc:sldLayoutChg chg="addSp">
          <pc:chgData name="Hampton, Rachel" userId="87207813-4a1d-489a-8e06-8cdf8fd41d4d" providerId="ADAL" clId="{A22781B8-1CCA-449F-A089-FCD6E628E14D}" dt="2025-10-05T21:53:01.779" v="36"/>
          <pc:sldLayoutMkLst>
            <pc:docMk/>
            <pc:sldMasterMk cId="894172547" sldId="2147483716"/>
            <pc:sldLayoutMk cId="2210858646" sldId="2147483723"/>
          </pc:sldLayoutMkLst>
          <pc:spChg chg="add">
            <ac:chgData name="Hampton, Rachel" userId="87207813-4a1d-489a-8e06-8cdf8fd41d4d" providerId="ADAL" clId="{A22781B8-1CCA-449F-A089-FCD6E628E14D}" dt="2025-10-05T21:53:01.779" v="36"/>
            <ac:spMkLst>
              <pc:docMk/>
              <pc:sldMasterMk cId="894172547" sldId="2147483716"/>
              <pc:sldLayoutMk cId="2210858646" sldId="2147483723"/>
              <ac:spMk id="5" creationId="{446118C3-992E-DC83-5451-8BCD9B6C4F86}"/>
            </ac:spMkLst>
          </pc:spChg>
          <pc:spChg chg="add">
            <ac:chgData name="Hampton, Rachel" userId="87207813-4a1d-489a-8e06-8cdf8fd41d4d" providerId="ADAL" clId="{A22781B8-1CCA-449F-A089-FCD6E628E14D}" dt="2025-10-05T21:53:01.779" v="36"/>
            <ac:spMkLst>
              <pc:docMk/>
              <pc:sldMasterMk cId="894172547" sldId="2147483716"/>
              <pc:sldLayoutMk cId="2210858646" sldId="2147483723"/>
              <ac:spMk id="6" creationId="{0A060CEA-1BC4-E12D-7E15-731F02972050}"/>
            </ac:spMkLst>
          </pc:spChg>
        </pc:sldLayoutChg>
        <pc:sldLayoutChg chg="del">
          <pc:chgData name="Hampton, Rachel" userId="87207813-4a1d-489a-8e06-8cdf8fd41d4d" providerId="ADAL" clId="{A22781B8-1CCA-449F-A089-FCD6E628E14D}" dt="2025-10-05T21:57:04.104" v="268" actId="47"/>
          <pc:sldLayoutMkLst>
            <pc:docMk/>
            <pc:sldMasterMk cId="894172547" sldId="2147483716"/>
            <pc:sldLayoutMk cId="437629677" sldId="2147483734"/>
          </pc:sldLayoutMkLst>
        </pc:sldLayoutChg>
        <pc:sldLayoutChg chg="del">
          <pc:chgData name="Hampton, Rachel" userId="87207813-4a1d-489a-8e06-8cdf8fd41d4d" providerId="ADAL" clId="{A22781B8-1CCA-449F-A089-FCD6E628E14D}" dt="2025-10-05T21:54:30.296" v="182" actId="47"/>
          <pc:sldLayoutMkLst>
            <pc:docMk/>
            <pc:sldMasterMk cId="894172547" sldId="2147483716"/>
            <pc:sldLayoutMk cId="3146144293" sldId="2147483734"/>
          </pc:sldLayoutMkLst>
        </pc:sldLayoutChg>
      </pc:sldMasterChg>
    </pc:docChg>
  </pc:docChgLst>
  <pc:docChgLst>
    <pc:chgData name="Hampton, Rachel" userId="87207813-4a1d-489a-8e06-8cdf8fd41d4d" providerId="ADAL" clId="{5E0D6881-931D-43AE-ABC2-1846D562EC7F}"/>
    <pc:docChg chg="undo custSel addSld delSld modSld sldOrd">
      <pc:chgData name="Hampton, Rachel" userId="87207813-4a1d-489a-8e06-8cdf8fd41d4d" providerId="ADAL" clId="{5E0D6881-931D-43AE-ABC2-1846D562EC7F}" dt="2025-06-04T20:57:21.598" v="5897" actId="27636"/>
      <pc:docMkLst>
        <pc:docMk/>
      </pc:docMkLst>
      <pc:sldChg chg="modSp mod">
        <pc:chgData name="Hampton, Rachel" userId="87207813-4a1d-489a-8e06-8cdf8fd41d4d" providerId="ADAL" clId="{5E0D6881-931D-43AE-ABC2-1846D562EC7F}" dt="2025-06-03T23:51:03.555" v="5434" actId="20577"/>
        <pc:sldMkLst>
          <pc:docMk/>
          <pc:sldMk cId="1040409556" sldId="258"/>
        </pc:sldMkLst>
      </pc:sldChg>
      <pc:sldChg chg="modSp add mod">
        <pc:chgData name="Hampton, Rachel" userId="87207813-4a1d-489a-8e06-8cdf8fd41d4d" providerId="ADAL" clId="{5E0D6881-931D-43AE-ABC2-1846D562EC7F}" dt="2025-06-04T15:41:59.653" v="5878" actId="207"/>
        <pc:sldMkLst>
          <pc:docMk/>
          <pc:sldMk cId="0" sldId="259"/>
        </pc:sldMkLst>
      </pc:sldChg>
      <pc:sldChg chg="modSp add mod">
        <pc:chgData name="Hampton, Rachel" userId="87207813-4a1d-489a-8e06-8cdf8fd41d4d" providerId="ADAL" clId="{5E0D6881-931D-43AE-ABC2-1846D562EC7F}" dt="2025-06-04T15:42:13.085" v="5882" actId="207"/>
        <pc:sldMkLst>
          <pc:docMk/>
          <pc:sldMk cId="0" sldId="260"/>
        </pc:sldMkLst>
      </pc:sldChg>
      <pc:sldChg chg="modSp add mod">
        <pc:chgData name="Hampton, Rachel" userId="87207813-4a1d-489a-8e06-8cdf8fd41d4d" providerId="ADAL" clId="{5E0D6881-931D-43AE-ABC2-1846D562EC7F}" dt="2025-06-04T15:42:31.736" v="5887" actId="207"/>
        <pc:sldMkLst>
          <pc:docMk/>
          <pc:sldMk cId="0" sldId="261"/>
        </pc:sldMkLst>
      </pc:sldChg>
      <pc:sldChg chg="addSp delSp modSp add del mod">
        <pc:chgData name="Hampton, Rachel" userId="87207813-4a1d-489a-8e06-8cdf8fd41d4d" providerId="ADAL" clId="{5E0D6881-931D-43AE-ABC2-1846D562EC7F}" dt="2025-06-03T18:22:33.022" v="4762" actId="22"/>
        <pc:sldMkLst>
          <pc:docMk/>
          <pc:sldMk cId="3910096135" sldId="266"/>
        </pc:sldMkLst>
      </pc:sldChg>
      <pc:sldChg chg="add">
        <pc:chgData name="Hampton, Rachel" userId="87207813-4a1d-489a-8e06-8cdf8fd41d4d" providerId="ADAL" clId="{5E0D6881-931D-43AE-ABC2-1846D562EC7F}" dt="2025-06-03T14:27:48.445" v="11"/>
        <pc:sldMkLst>
          <pc:docMk/>
          <pc:sldMk cId="4247093023" sldId="267"/>
        </pc:sldMkLst>
      </pc:sldChg>
      <pc:sldChg chg="add del">
        <pc:chgData name="Hampton, Rachel" userId="87207813-4a1d-489a-8e06-8cdf8fd41d4d" providerId="ADAL" clId="{5E0D6881-931D-43AE-ABC2-1846D562EC7F}" dt="2025-06-04T14:10:52.324" v="5602" actId="47"/>
        <pc:sldMkLst>
          <pc:docMk/>
          <pc:sldMk cId="0" sldId="268"/>
        </pc:sldMkLst>
      </pc:sldChg>
      <pc:sldChg chg="modSp add del mod">
        <pc:chgData name="Hampton, Rachel" userId="87207813-4a1d-489a-8e06-8cdf8fd41d4d" providerId="ADAL" clId="{5E0D6881-931D-43AE-ABC2-1846D562EC7F}" dt="2025-06-03T17:37:47.221" v="4150" actId="47"/>
        <pc:sldMkLst>
          <pc:docMk/>
          <pc:sldMk cId="2437789207" sldId="268"/>
        </pc:sldMkLst>
      </pc:sldChg>
      <pc:sldChg chg="addSp modSp">
        <pc:chgData name="Hampton, Rachel" userId="87207813-4a1d-489a-8e06-8cdf8fd41d4d" providerId="ADAL" clId="{5E0D6881-931D-43AE-ABC2-1846D562EC7F}" dt="2025-06-03T15:47:32.730" v="1858" actId="1076"/>
        <pc:sldMkLst>
          <pc:docMk/>
          <pc:sldMk cId="2576869513" sldId="269"/>
        </pc:sldMkLst>
      </pc:sldChg>
      <pc:sldChg chg="add">
        <pc:chgData name="Hampton, Rachel" userId="87207813-4a1d-489a-8e06-8cdf8fd41d4d" providerId="ADAL" clId="{5E0D6881-931D-43AE-ABC2-1846D562EC7F}" dt="2025-06-03T14:31:19.116" v="14"/>
        <pc:sldMkLst>
          <pc:docMk/>
          <pc:sldMk cId="0" sldId="270"/>
        </pc:sldMkLst>
      </pc:sldChg>
      <pc:sldChg chg="modSp add mod">
        <pc:chgData name="Hampton, Rachel" userId="87207813-4a1d-489a-8e06-8cdf8fd41d4d" providerId="ADAL" clId="{5E0D6881-931D-43AE-ABC2-1846D562EC7F}" dt="2025-06-03T17:41:51.862" v="4485" actId="313"/>
        <pc:sldMkLst>
          <pc:docMk/>
          <pc:sldMk cId="558086025" sldId="271"/>
        </pc:sldMkLst>
      </pc:sldChg>
      <pc:sldChg chg="modSp add mod">
        <pc:chgData name="Hampton, Rachel" userId="87207813-4a1d-489a-8e06-8cdf8fd41d4d" providerId="ADAL" clId="{5E0D6881-931D-43AE-ABC2-1846D562EC7F}" dt="2025-06-03T17:43:50.290" v="4716" actId="20577"/>
        <pc:sldMkLst>
          <pc:docMk/>
          <pc:sldMk cId="4012431609" sldId="272"/>
        </pc:sldMkLst>
      </pc:sldChg>
      <pc:sldChg chg="modSp add mod">
        <pc:chgData name="Hampton, Rachel" userId="87207813-4a1d-489a-8e06-8cdf8fd41d4d" providerId="ADAL" clId="{5E0D6881-931D-43AE-ABC2-1846D562EC7F}" dt="2025-06-03T17:44:28.547" v="4721" actId="20577"/>
        <pc:sldMkLst>
          <pc:docMk/>
          <pc:sldMk cId="3085535110" sldId="273"/>
        </pc:sldMkLst>
      </pc:sldChg>
      <pc:sldChg chg="modSp add mod">
        <pc:chgData name="Hampton, Rachel" userId="87207813-4a1d-489a-8e06-8cdf8fd41d4d" providerId="ADAL" clId="{5E0D6881-931D-43AE-ABC2-1846D562EC7F}" dt="2025-06-03T17:55:58.940" v="4745" actId="20577"/>
        <pc:sldMkLst>
          <pc:docMk/>
          <pc:sldMk cId="980687547" sldId="274"/>
        </pc:sldMkLst>
      </pc:sldChg>
      <pc:sldChg chg="modSp add mod">
        <pc:chgData name="Hampton, Rachel" userId="87207813-4a1d-489a-8e06-8cdf8fd41d4d" providerId="ADAL" clId="{5E0D6881-931D-43AE-ABC2-1846D562EC7F}" dt="2025-06-03T17:58:10.841" v="4751" actId="20577"/>
        <pc:sldMkLst>
          <pc:docMk/>
          <pc:sldMk cId="1922521252" sldId="275"/>
        </pc:sldMkLst>
      </pc:sldChg>
      <pc:sldChg chg="modSp add del modAnim modNotesTx">
        <pc:chgData name="Hampton, Rachel" userId="87207813-4a1d-489a-8e06-8cdf8fd41d4d" providerId="ADAL" clId="{5E0D6881-931D-43AE-ABC2-1846D562EC7F}" dt="2025-06-04T15:12:37.104" v="5848" actId="47"/>
        <pc:sldMkLst>
          <pc:docMk/>
          <pc:sldMk cId="0" sldId="276"/>
        </pc:sldMkLst>
      </pc:sldChg>
      <pc:sldChg chg="addSp delSp modSp add mod">
        <pc:chgData name="Hampton, Rachel" userId="87207813-4a1d-489a-8e06-8cdf8fd41d4d" providerId="ADAL" clId="{5E0D6881-931D-43AE-ABC2-1846D562EC7F}" dt="2025-06-03T18:25:52.888" v="4773" actId="1076"/>
        <pc:sldMkLst>
          <pc:docMk/>
          <pc:sldMk cId="2458401655" sldId="277"/>
        </pc:sldMkLst>
      </pc:sldChg>
      <pc:sldChg chg="add ord">
        <pc:chgData name="Hampton, Rachel" userId="87207813-4a1d-489a-8e06-8cdf8fd41d4d" providerId="ADAL" clId="{5E0D6881-931D-43AE-ABC2-1846D562EC7F}" dt="2025-06-03T14:34:59.231" v="17"/>
        <pc:sldMkLst>
          <pc:docMk/>
          <pc:sldMk cId="0" sldId="278"/>
        </pc:sldMkLst>
      </pc:sldChg>
      <pc:sldChg chg="addSp delSp modSp add mod">
        <pc:chgData name="Hampton, Rachel" userId="87207813-4a1d-489a-8e06-8cdf8fd41d4d" providerId="ADAL" clId="{5E0D6881-931D-43AE-ABC2-1846D562EC7F}" dt="2025-06-03T18:26:27.129" v="4782" actId="478"/>
        <pc:sldMkLst>
          <pc:docMk/>
          <pc:sldMk cId="2979751725" sldId="279"/>
        </pc:sldMkLst>
      </pc:sldChg>
      <pc:sldChg chg="addSp delSp modSp add mod">
        <pc:chgData name="Hampton, Rachel" userId="87207813-4a1d-489a-8e06-8cdf8fd41d4d" providerId="ADAL" clId="{5E0D6881-931D-43AE-ABC2-1846D562EC7F}" dt="2025-06-03T18:28:09.671" v="4798" actId="14100"/>
        <pc:sldMkLst>
          <pc:docMk/>
          <pc:sldMk cId="3382324270" sldId="280"/>
        </pc:sldMkLst>
      </pc:sldChg>
      <pc:sldChg chg="addSp delSp modSp add mod">
        <pc:chgData name="Hampton, Rachel" userId="87207813-4a1d-489a-8e06-8cdf8fd41d4d" providerId="ADAL" clId="{5E0D6881-931D-43AE-ABC2-1846D562EC7F}" dt="2025-06-03T18:32:14.229" v="4816" actId="1076"/>
        <pc:sldMkLst>
          <pc:docMk/>
          <pc:sldMk cId="1843210924" sldId="281"/>
        </pc:sldMkLst>
      </pc:sldChg>
      <pc:sldChg chg="addSp delSp modSp add mod">
        <pc:chgData name="Hampton, Rachel" userId="87207813-4a1d-489a-8e06-8cdf8fd41d4d" providerId="ADAL" clId="{5E0D6881-931D-43AE-ABC2-1846D562EC7F}" dt="2025-06-03T18:39:58.121" v="4834" actId="1076"/>
        <pc:sldMkLst>
          <pc:docMk/>
          <pc:sldMk cId="1993971653" sldId="282"/>
        </pc:sldMkLst>
      </pc:sldChg>
      <pc:sldChg chg="add ord">
        <pc:chgData name="Hampton, Rachel" userId="87207813-4a1d-489a-8e06-8cdf8fd41d4d" providerId="ADAL" clId="{5E0D6881-931D-43AE-ABC2-1846D562EC7F}" dt="2025-06-03T17:58:39.092" v="4753"/>
        <pc:sldMkLst>
          <pc:docMk/>
          <pc:sldMk cId="2325404606" sldId="283"/>
        </pc:sldMkLst>
      </pc:sldChg>
      <pc:sldChg chg="add">
        <pc:chgData name="Hampton, Rachel" userId="87207813-4a1d-489a-8e06-8cdf8fd41d4d" providerId="ADAL" clId="{5E0D6881-931D-43AE-ABC2-1846D562EC7F}" dt="2025-06-03T16:24:32.922" v="4087"/>
        <pc:sldMkLst>
          <pc:docMk/>
          <pc:sldMk cId="0" sldId="285"/>
        </pc:sldMkLst>
      </pc:sldChg>
      <pc:sldChg chg="add">
        <pc:chgData name="Hampton, Rachel" userId="87207813-4a1d-489a-8e06-8cdf8fd41d4d" providerId="ADAL" clId="{5E0D6881-931D-43AE-ABC2-1846D562EC7F}" dt="2025-06-03T14:31:19.116" v="14"/>
        <pc:sldMkLst>
          <pc:docMk/>
          <pc:sldMk cId="0" sldId="286"/>
        </pc:sldMkLst>
      </pc:sldChg>
      <pc:sldChg chg="add">
        <pc:chgData name="Hampton, Rachel" userId="87207813-4a1d-489a-8e06-8cdf8fd41d4d" providerId="ADAL" clId="{5E0D6881-931D-43AE-ABC2-1846D562EC7F}" dt="2025-06-03T14:31:19.116" v="14"/>
        <pc:sldMkLst>
          <pc:docMk/>
          <pc:sldMk cId="0" sldId="287"/>
        </pc:sldMkLst>
      </pc:sldChg>
      <pc:sldChg chg="add">
        <pc:chgData name="Hampton, Rachel" userId="87207813-4a1d-489a-8e06-8cdf8fd41d4d" providerId="ADAL" clId="{5E0D6881-931D-43AE-ABC2-1846D562EC7F}" dt="2025-06-03T14:31:19.116" v="14"/>
        <pc:sldMkLst>
          <pc:docMk/>
          <pc:sldMk cId="0" sldId="288"/>
        </pc:sldMkLst>
      </pc:sldChg>
      <pc:sldChg chg="add">
        <pc:chgData name="Hampton, Rachel" userId="87207813-4a1d-489a-8e06-8cdf8fd41d4d" providerId="ADAL" clId="{5E0D6881-931D-43AE-ABC2-1846D562EC7F}" dt="2025-06-03T14:31:19.116" v="14"/>
        <pc:sldMkLst>
          <pc:docMk/>
          <pc:sldMk cId="0" sldId="289"/>
        </pc:sldMkLst>
      </pc:sldChg>
      <pc:sldChg chg="add">
        <pc:chgData name="Hampton, Rachel" userId="87207813-4a1d-489a-8e06-8cdf8fd41d4d" providerId="ADAL" clId="{5E0D6881-931D-43AE-ABC2-1846D562EC7F}" dt="2025-06-03T14:31:19.116" v="14"/>
        <pc:sldMkLst>
          <pc:docMk/>
          <pc:sldMk cId="0" sldId="290"/>
        </pc:sldMkLst>
      </pc:sldChg>
      <pc:sldChg chg="modSp add mod">
        <pc:chgData name="Hampton, Rachel" userId="87207813-4a1d-489a-8e06-8cdf8fd41d4d" providerId="ADAL" clId="{5E0D6881-931D-43AE-ABC2-1846D562EC7F}" dt="2025-06-04T14:10:12.491" v="5601" actId="2711"/>
        <pc:sldMkLst>
          <pc:docMk/>
          <pc:sldMk cId="0" sldId="291"/>
        </pc:sldMkLst>
      </pc:sldChg>
      <pc:sldChg chg="add del">
        <pc:chgData name="Hampton, Rachel" userId="87207813-4a1d-489a-8e06-8cdf8fd41d4d" providerId="ADAL" clId="{5E0D6881-931D-43AE-ABC2-1846D562EC7F}" dt="2025-06-04T14:16:19.790" v="5612" actId="47"/>
        <pc:sldMkLst>
          <pc:docMk/>
          <pc:sldMk cId="0" sldId="297"/>
        </pc:sldMkLst>
      </pc:sldChg>
      <pc:sldChg chg="modSp add mod">
        <pc:chgData name="Hampton, Rachel" userId="87207813-4a1d-489a-8e06-8cdf8fd41d4d" providerId="ADAL" clId="{5E0D6881-931D-43AE-ABC2-1846D562EC7F}" dt="2025-06-04T14:18:16.658" v="5613" actId="1076"/>
        <pc:sldMkLst>
          <pc:docMk/>
          <pc:sldMk cId="0" sldId="299"/>
        </pc:sldMkLst>
      </pc:sldChg>
      <pc:sldChg chg="modSp add mod">
        <pc:chgData name="Hampton, Rachel" userId="87207813-4a1d-489a-8e06-8cdf8fd41d4d" providerId="ADAL" clId="{5E0D6881-931D-43AE-ABC2-1846D562EC7F}" dt="2025-06-04T00:06:13.674" v="5537" actId="2711"/>
        <pc:sldMkLst>
          <pc:docMk/>
          <pc:sldMk cId="0" sldId="300"/>
        </pc:sldMkLst>
      </pc:sldChg>
      <pc:sldChg chg="add ord">
        <pc:chgData name="Hampton, Rachel" userId="87207813-4a1d-489a-8e06-8cdf8fd41d4d" providerId="ADAL" clId="{5E0D6881-931D-43AE-ABC2-1846D562EC7F}" dt="2025-06-03T14:34:59.231" v="17"/>
        <pc:sldMkLst>
          <pc:docMk/>
          <pc:sldMk cId="0" sldId="301"/>
        </pc:sldMkLst>
      </pc:sldChg>
      <pc:sldChg chg="add ord">
        <pc:chgData name="Hampton, Rachel" userId="87207813-4a1d-489a-8e06-8cdf8fd41d4d" providerId="ADAL" clId="{5E0D6881-931D-43AE-ABC2-1846D562EC7F}" dt="2025-06-03T14:34:59.231" v="17"/>
        <pc:sldMkLst>
          <pc:docMk/>
          <pc:sldMk cId="0" sldId="303"/>
        </pc:sldMkLst>
      </pc:sldChg>
      <pc:sldChg chg="add ord">
        <pc:chgData name="Hampton, Rachel" userId="87207813-4a1d-489a-8e06-8cdf8fd41d4d" providerId="ADAL" clId="{5E0D6881-931D-43AE-ABC2-1846D562EC7F}" dt="2025-06-03T14:34:59.231" v="17"/>
        <pc:sldMkLst>
          <pc:docMk/>
          <pc:sldMk cId="0" sldId="304"/>
        </pc:sldMkLst>
      </pc:sldChg>
      <pc:sldChg chg="add del ord">
        <pc:chgData name="Hampton, Rachel" userId="87207813-4a1d-489a-8e06-8cdf8fd41d4d" providerId="ADAL" clId="{5E0D6881-931D-43AE-ABC2-1846D562EC7F}" dt="2025-06-04T00:04:58.415" v="5530" actId="47"/>
        <pc:sldMkLst>
          <pc:docMk/>
          <pc:sldMk cId="0" sldId="309"/>
        </pc:sldMkLst>
      </pc:sldChg>
      <pc:sldChg chg="add">
        <pc:chgData name="Hampton, Rachel" userId="87207813-4a1d-489a-8e06-8cdf8fd41d4d" providerId="ADAL" clId="{5E0D6881-931D-43AE-ABC2-1846D562EC7F}" dt="2025-06-03T14:31:19.116" v="14"/>
        <pc:sldMkLst>
          <pc:docMk/>
          <pc:sldMk cId="0" sldId="316"/>
        </pc:sldMkLst>
      </pc:sldChg>
      <pc:sldChg chg="add del ord">
        <pc:chgData name="Hampton, Rachel" userId="87207813-4a1d-489a-8e06-8cdf8fd41d4d" providerId="ADAL" clId="{5E0D6881-931D-43AE-ABC2-1846D562EC7F}" dt="2025-06-04T00:04:55.325" v="5527" actId="47"/>
        <pc:sldMkLst>
          <pc:docMk/>
          <pc:sldMk cId="0" sldId="317"/>
        </pc:sldMkLst>
      </pc:sldChg>
      <pc:sldChg chg="add del ord">
        <pc:chgData name="Hampton, Rachel" userId="87207813-4a1d-489a-8e06-8cdf8fd41d4d" providerId="ADAL" clId="{5E0D6881-931D-43AE-ABC2-1846D562EC7F}" dt="2025-06-04T00:04:56.394" v="5528" actId="47"/>
        <pc:sldMkLst>
          <pc:docMk/>
          <pc:sldMk cId="0" sldId="318"/>
        </pc:sldMkLst>
      </pc:sldChg>
      <pc:sldChg chg="add del ord">
        <pc:chgData name="Hampton, Rachel" userId="87207813-4a1d-489a-8e06-8cdf8fd41d4d" providerId="ADAL" clId="{5E0D6881-931D-43AE-ABC2-1846D562EC7F}" dt="2025-06-04T00:04:57.182" v="5529" actId="47"/>
        <pc:sldMkLst>
          <pc:docMk/>
          <pc:sldMk cId="0" sldId="319"/>
        </pc:sldMkLst>
      </pc:sldChg>
      <pc:sldChg chg="add del">
        <pc:chgData name="Hampton, Rachel" userId="87207813-4a1d-489a-8e06-8cdf8fd41d4d" providerId="ADAL" clId="{5E0D6881-931D-43AE-ABC2-1846D562EC7F}" dt="2025-06-04T15:47:00.454" v="5888" actId="47"/>
        <pc:sldMkLst>
          <pc:docMk/>
          <pc:sldMk cId="0" sldId="334"/>
        </pc:sldMkLst>
      </pc:sldChg>
      <pc:sldChg chg="add del">
        <pc:chgData name="Hampton, Rachel" userId="87207813-4a1d-489a-8e06-8cdf8fd41d4d" providerId="ADAL" clId="{5E0D6881-931D-43AE-ABC2-1846D562EC7F}" dt="2025-06-03T23:54:02.622" v="5465" actId="47"/>
        <pc:sldMkLst>
          <pc:docMk/>
          <pc:sldMk cId="0" sldId="335"/>
        </pc:sldMkLst>
      </pc:sldChg>
      <pc:sldChg chg="addSp modSp add mod">
        <pc:chgData name="Hampton, Rachel" userId="87207813-4a1d-489a-8e06-8cdf8fd41d4d" providerId="ADAL" clId="{5E0D6881-931D-43AE-ABC2-1846D562EC7F}" dt="2025-06-04T14:13:58.175" v="5611" actId="1076"/>
        <pc:sldMkLst>
          <pc:docMk/>
          <pc:sldMk cId="0" sldId="336"/>
        </pc:sldMkLst>
      </pc:sldChg>
      <pc:sldChg chg="add">
        <pc:chgData name="Hampton, Rachel" userId="87207813-4a1d-489a-8e06-8cdf8fd41d4d" providerId="ADAL" clId="{5E0D6881-931D-43AE-ABC2-1846D562EC7F}" dt="2025-06-03T16:25:01.760" v="4088"/>
        <pc:sldMkLst>
          <pc:docMk/>
          <pc:sldMk cId="0" sldId="337"/>
        </pc:sldMkLst>
      </pc:sldChg>
      <pc:sldChg chg="add del">
        <pc:chgData name="Hampton, Rachel" userId="87207813-4a1d-489a-8e06-8cdf8fd41d4d" providerId="ADAL" clId="{5E0D6881-931D-43AE-ABC2-1846D562EC7F}" dt="2025-06-04T14:13:28.874" v="5607" actId="47"/>
        <pc:sldMkLst>
          <pc:docMk/>
          <pc:sldMk cId="0" sldId="338"/>
        </pc:sldMkLst>
      </pc:sldChg>
      <pc:sldChg chg="add del">
        <pc:chgData name="Hampton, Rachel" userId="87207813-4a1d-489a-8e06-8cdf8fd41d4d" providerId="ADAL" clId="{5E0D6881-931D-43AE-ABC2-1846D562EC7F}" dt="2025-06-04T14:13:29.924" v="5608" actId="47"/>
        <pc:sldMkLst>
          <pc:docMk/>
          <pc:sldMk cId="0" sldId="339"/>
        </pc:sldMkLst>
      </pc:sldChg>
      <pc:sldChg chg="add del">
        <pc:chgData name="Hampton, Rachel" userId="87207813-4a1d-489a-8e06-8cdf8fd41d4d" providerId="ADAL" clId="{5E0D6881-931D-43AE-ABC2-1846D562EC7F}" dt="2025-06-04T14:13:31.124" v="5609" actId="47"/>
        <pc:sldMkLst>
          <pc:docMk/>
          <pc:sldMk cId="0" sldId="340"/>
        </pc:sldMkLst>
      </pc:sldChg>
      <pc:sldChg chg="add del">
        <pc:chgData name="Hampton, Rachel" userId="87207813-4a1d-489a-8e06-8cdf8fd41d4d" providerId="ADAL" clId="{5E0D6881-931D-43AE-ABC2-1846D562EC7F}" dt="2025-06-04T14:13:31.959" v="5610" actId="47"/>
        <pc:sldMkLst>
          <pc:docMk/>
          <pc:sldMk cId="0" sldId="341"/>
        </pc:sldMkLst>
      </pc:sldChg>
      <pc:sldChg chg="add">
        <pc:chgData name="Hampton, Rachel" userId="87207813-4a1d-489a-8e06-8cdf8fd41d4d" providerId="ADAL" clId="{5E0D6881-931D-43AE-ABC2-1846D562EC7F}" dt="2025-06-03T18:58:34.088" v="4845"/>
        <pc:sldMkLst>
          <pc:docMk/>
          <pc:sldMk cId="0" sldId="342"/>
        </pc:sldMkLst>
      </pc:sldChg>
      <pc:sldChg chg="add">
        <pc:chgData name="Hampton, Rachel" userId="87207813-4a1d-489a-8e06-8cdf8fd41d4d" providerId="ADAL" clId="{5E0D6881-931D-43AE-ABC2-1846D562EC7F}" dt="2025-06-03T18:58:34.088" v="4845"/>
        <pc:sldMkLst>
          <pc:docMk/>
          <pc:sldMk cId="0" sldId="343"/>
        </pc:sldMkLst>
      </pc:sldChg>
      <pc:sldChg chg="modSp add mod">
        <pc:chgData name="Hampton, Rachel" userId="87207813-4a1d-489a-8e06-8cdf8fd41d4d" providerId="ADAL" clId="{5E0D6881-931D-43AE-ABC2-1846D562EC7F}" dt="2025-06-03T18:44:06.157" v="4844" actId="1076"/>
        <pc:sldMkLst>
          <pc:docMk/>
          <pc:sldMk cId="0" sldId="344"/>
        </pc:sldMkLst>
      </pc:sldChg>
      <pc:sldChg chg="modSp add mod">
        <pc:chgData name="Hampton, Rachel" userId="87207813-4a1d-489a-8e06-8cdf8fd41d4d" providerId="ADAL" clId="{5E0D6881-931D-43AE-ABC2-1846D562EC7F}" dt="2025-06-03T20:52:24.507" v="5261" actId="1076"/>
        <pc:sldMkLst>
          <pc:docMk/>
          <pc:sldMk cId="0" sldId="356"/>
        </pc:sldMkLst>
      </pc:sldChg>
      <pc:sldChg chg="modSp add mod">
        <pc:chgData name="Hampton, Rachel" userId="87207813-4a1d-489a-8e06-8cdf8fd41d4d" providerId="ADAL" clId="{5E0D6881-931D-43AE-ABC2-1846D562EC7F}" dt="2025-06-04T00:11:14.536" v="5540" actId="2711"/>
        <pc:sldMkLst>
          <pc:docMk/>
          <pc:sldMk cId="0" sldId="357"/>
        </pc:sldMkLst>
      </pc:sldChg>
      <pc:sldChg chg="add del">
        <pc:chgData name="Hampton, Rachel" userId="87207813-4a1d-489a-8e06-8cdf8fd41d4d" providerId="ADAL" clId="{5E0D6881-931D-43AE-ABC2-1846D562EC7F}" dt="2025-06-04T14:10:53.007" v="5603" actId="47"/>
        <pc:sldMkLst>
          <pc:docMk/>
          <pc:sldMk cId="0" sldId="370"/>
        </pc:sldMkLst>
      </pc:sldChg>
      <pc:sldChg chg="add del">
        <pc:chgData name="Hampton, Rachel" userId="87207813-4a1d-489a-8e06-8cdf8fd41d4d" providerId="ADAL" clId="{5E0D6881-931D-43AE-ABC2-1846D562EC7F}" dt="2025-06-04T14:10:54.524" v="5604" actId="47"/>
        <pc:sldMkLst>
          <pc:docMk/>
          <pc:sldMk cId="0" sldId="371"/>
        </pc:sldMkLst>
      </pc:sldChg>
      <pc:sldChg chg="add del">
        <pc:chgData name="Hampton, Rachel" userId="87207813-4a1d-489a-8e06-8cdf8fd41d4d" providerId="ADAL" clId="{5E0D6881-931D-43AE-ABC2-1846D562EC7F}" dt="2025-06-04T14:10:56.024" v="5605" actId="47"/>
        <pc:sldMkLst>
          <pc:docMk/>
          <pc:sldMk cId="0" sldId="372"/>
        </pc:sldMkLst>
      </pc:sldChg>
      <pc:sldChg chg="add del">
        <pc:chgData name="Hampton, Rachel" userId="87207813-4a1d-489a-8e06-8cdf8fd41d4d" providerId="ADAL" clId="{5E0D6881-931D-43AE-ABC2-1846D562EC7F}" dt="2025-06-04T14:10:57.291" v="5606" actId="47"/>
        <pc:sldMkLst>
          <pc:docMk/>
          <pc:sldMk cId="0" sldId="373"/>
        </pc:sldMkLst>
      </pc:sldChg>
      <pc:sldChg chg="add">
        <pc:chgData name="Hampton, Rachel" userId="87207813-4a1d-489a-8e06-8cdf8fd41d4d" providerId="ADAL" clId="{5E0D6881-931D-43AE-ABC2-1846D562EC7F}" dt="2025-06-03T18:58:34.088" v="4845"/>
        <pc:sldMkLst>
          <pc:docMk/>
          <pc:sldMk cId="0" sldId="383"/>
        </pc:sldMkLst>
      </pc:sldChg>
      <pc:sldChg chg="modSp mod">
        <pc:chgData name="Hampton, Rachel" userId="87207813-4a1d-489a-8e06-8cdf8fd41d4d" providerId="ADAL" clId="{5E0D6881-931D-43AE-ABC2-1846D562EC7F}" dt="2025-06-04T14:02:41.408" v="5597" actId="13926"/>
        <pc:sldMkLst>
          <pc:docMk/>
          <pc:sldMk cId="1338161691" sldId="403"/>
        </pc:sldMkLst>
      </pc:sldChg>
      <pc:sldChg chg="add">
        <pc:chgData name="Hampton, Rachel" userId="87207813-4a1d-489a-8e06-8cdf8fd41d4d" providerId="ADAL" clId="{5E0D6881-931D-43AE-ABC2-1846D562EC7F}" dt="2025-06-03T14:27:48.445" v="11"/>
        <pc:sldMkLst>
          <pc:docMk/>
          <pc:sldMk cId="3121833057" sldId="514"/>
        </pc:sldMkLst>
      </pc:sldChg>
      <pc:sldChg chg="add">
        <pc:chgData name="Hampton, Rachel" userId="87207813-4a1d-489a-8e06-8cdf8fd41d4d" providerId="ADAL" clId="{5E0D6881-931D-43AE-ABC2-1846D562EC7F}" dt="2025-06-03T14:31:19.116" v="14"/>
        <pc:sldMkLst>
          <pc:docMk/>
          <pc:sldMk cId="1035893288" sldId="527"/>
        </pc:sldMkLst>
      </pc:sldChg>
      <pc:sldChg chg="add">
        <pc:chgData name="Hampton, Rachel" userId="87207813-4a1d-489a-8e06-8cdf8fd41d4d" providerId="ADAL" clId="{5E0D6881-931D-43AE-ABC2-1846D562EC7F}" dt="2025-06-03T14:31:19.116" v="14"/>
        <pc:sldMkLst>
          <pc:docMk/>
          <pc:sldMk cId="0" sldId="528"/>
        </pc:sldMkLst>
      </pc:sldChg>
      <pc:sldChg chg="add">
        <pc:chgData name="Hampton, Rachel" userId="87207813-4a1d-489a-8e06-8cdf8fd41d4d" providerId="ADAL" clId="{5E0D6881-931D-43AE-ABC2-1846D562EC7F}" dt="2025-06-03T14:31:19.116" v="14"/>
        <pc:sldMkLst>
          <pc:docMk/>
          <pc:sldMk cId="0" sldId="529"/>
        </pc:sldMkLst>
      </pc:sldChg>
      <pc:sldChg chg="add">
        <pc:chgData name="Hampton, Rachel" userId="87207813-4a1d-489a-8e06-8cdf8fd41d4d" providerId="ADAL" clId="{5E0D6881-931D-43AE-ABC2-1846D562EC7F}" dt="2025-06-03T14:31:19.116" v="14"/>
        <pc:sldMkLst>
          <pc:docMk/>
          <pc:sldMk cId="0" sldId="530"/>
        </pc:sldMkLst>
      </pc:sldChg>
      <pc:sldChg chg="add">
        <pc:chgData name="Hampton, Rachel" userId="87207813-4a1d-489a-8e06-8cdf8fd41d4d" providerId="ADAL" clId="{5E0D6881-931D-43AE-ABC2-1846D562EC7F}" dt="2025-06-03T14:31:19.116" v="14"/>
        <pc:sldMkLst>
          <pc:docMk/>
          <pc:sldMk cId="0" sldId="531"/>
        </pc:sldMkLst>
      </pc:sldChg>
      <pc:sldChg chg="add">
        <pc:chgData name="Hampton, Rachel" userId="87207813-4a1d-489a-8e06-8cdf8fd41d4d" providerId="ADAL" clId="{5E0D6881-931D-43AE-ABC2-1846D562EC7F}" dt="2025-06-03T14:31:19.116" v="14"/>
        <pc:sldMkLst>
          <pc:docMk/>
          <pc:sldMk cId="0" sldId="532"/>
        </pc:sldMkLst>
      </pc:sldChg>
      <pc:sldChg chg="add">
        <pc:chgData name="Hampton, Rachel" userId="87207813-4a1d-489a-8e06-8cdf8fd41d4d" providerId="ADAL" clId="{5E0D6881-931D-43AE-ABC2-1846D562EC7F}" dt="2025-06-03T14:31:19.116" v="14"/>
        <pc:sldMkLst>
          <pc:docMk/>
          <pc:sldMk cId="0" sldId="533"/>
        </pc:sldMkLst>
      </pc:sldChg>
      <pc:sldChg chg="modSp add mod ord">
        <pc:chgData name="Hampton, Rachel" userId="87207813-4a1d-489a-8e06-8cdf8fd41d4d" providerId="ADAL" clId="{5E0D6881-931D-43AE-ABC2-1846D562EC7F}" dt="2025-06-04T00:01:53.548" v="5520" actId="20577"/>
        <pc:sldMkLst>
          <pc:docMk/>
          <pc:sldMk cId="2313988032" sldId="538"/>
        </pc:sldMkLst>
      </pc:sldChg>
      <pc:sldChg chg="add del ord">
        <pc:chgData name="Hampton, Rachel" userId="87207813-4a1d-489a-8e06-8cdf8fd41d4d" providerId="ADAL" clId="{5E0D6881-931D-43AE-ABC2-1846D562EC7F}" dt="2025-06-04T00:04:54.609" v="5526" actId="47"/>
        <pc:sldMkLst>
          <pc:docMk/>
          <pc:sldMk cId="0" sldId="539"/>
        </pc:sldMkLst>
      </pc:sldChg>
      <pc:sldChg chg="addSp modSp add ord">
        <pc:chgData name="Hampton, Rachel" userId="87207813-4a1d-489a-8e06-8cdf8fd41d4d" providerId="ADAL" clId="{5E0D6881-931D-43AE-ABC2-1846D562EC7F}" dt="2025-06-04T00:04:51.102" v="5525"/>
        <pc:sldMkLst>
          <pc:docMk/>
          <pc:sldMk cId="0" sldId="540"/>
        </pc:sldMkLst>
      </pc:sldChg>
      <pc:sldChg chg="add">
        <pc:chgData name="Hampton, Rachel" userId="87207813-4a1d-489a-8e06-8cdf8fd41d4d" providerId="ADAL" clId="{5E0D6881-931D-43AE-ABC2-1846D562EC7F}" dt="2025-06-03T14:36:13.484" v="18"/>
        <pc:sldMkLst>
          <pc:docMk/>
          <pc:sldMk cId="2256469834" sldId="544"/>
        </pc:sldMkLst>
      </pc:sldChg>
      <pc:sldChg chg="add">
        <pc:chgData name="Hampton, Rachel" userId="87207813-4a1d-489a-8e06-8cdf8fd41d4d" providerId="ADAL" clId="{5E0D6881-931D-43AE-ABC2-1846D562EC7F}" dt="2025-06-03T14:36:13.484" v="18"/>
        <pc:sldMkLst>
          <pc:docMk/>
          <pc:sldMk cId="3410426175" sldId="545"/>
        </pc:sldMkLst>
      </pc:sldChg>
      <pc:sldChg chg="modSp add mod">
        <pc:chgData name="Hampton, Rachel" userId="87207813-4a1d-489a-8e06-8cdf8fd41d4d" providerId="ADAL" clId="{5E0D6881-931D-43AE-ABC2-1846D562EC7F}" dt="2025-06-04T20:46:16.192" v="5889" actId="20577"/>
        <pc:sldMkLst>
          <pc:docMk/>
          <pc:sldMk cId="793256950" sldId="546"/>
        </pc:sldMkLst>
      </pc:sldChg>
      <pc:sldChg chg="modSp add mod">
        <pc:chgData name="Hampton, Rachel" userId="87207813-4a1d-489a-8e06-8cdf8fd41d4d" providerId="ADAL" clId="{5E0D6881-931D-43AE-ABC2-1846D562EC7F}" dt="2025-06-03T20:44:28.008" v="5249" actId="255"/>
        <pc:sldMkLst>
          <pc:docMk/>
          <pc:sldMk cId="3585228306" sldId="563"/>
        </pc:sldMkLst>
      </pc:sldChg>
      <pc:sldChg chg="modSp add mod">
        <pc:chgData name="Hampton, Rachel" userId="87207813-4a1d-489a-8e06-8cdf8fd41d4d" providerId="ADAL" clId="{5E0D6881-931D-43AE-ABC2-1846D562EC7F}" dt="2025-06-03T14:42:10.506" v="58" actId="20577"/>
        <pc:sldMkLst>
          <pc:docMk/>
          <pc:sldMk cId="92889215" sldId="564"/>
        </pc:sldMkLst>
      </pc:sldChg>
      <pc:sldChg chg="new del">
        <pc:chgData name="Hampton, Rachel" userId="87207813-4a1d-489a-8e06-8cdf8fd41d4d" providerId="ADAL" clId="{5E0D6881-931D-43AE-ABC2-1846D562EC7F}" dt="2025-06-03T14:42:22.720" v="60" actId="680"/>
        <pc:sldMkLst>
          <pc:docMk/>
          <pc:sldMk cId="168576779" sldId="565"/>
        </pc:sldMkLst>
      </pc:sldChg>
      <pc:sldChg chg="modSp add mod">
        <pc:chgData name="Hampton, Rachel" userId="87207813-4a1d-489a-8e06-8cdf8fd41d4d" providerId="ADAL" clId="{5E0D6881-931D-43AE-ABC2-1846D562EC7F}" dt="2025-06-03T14:42:51.366" v="100" actId="14826"/>
        <pc:sldMkLst>
          <pc:docMk/>
          <pc:sldMk cId="2223778665" sldId="565"/>
        </pc:sldMkLst>
      </pc:sldChg>
      <pc:sldChg chg="modSp add mod">
        <pc:chgData name="Hampton, Rachel" userId="87207813-4a1d-489a-8e06-8cdf8fd41d4d" providerId="ADAL" clId="{5E0D6881-931D-43AE-ABC2-1846D562EC7F}" dt="2025-06-03T14:44:33.230" v="125" actId="14826"/>
        <pc:sldMkLst>
          <pc:docMk/>
          <pc:sldMk cId="1453773578" sldId="566"/>
        </pc:sldMkLst>
      </pc:sldChg>
      <pc:sldChg chg="modSp add mod">
        <pc:chgData name="Hampton, Rachel" userId="87207813-4a1d-489a-8e06-8cdf8fd41d4d" providerId="ADAL" clId="{5E0D6881-931D-43AE-ABC2-1846D562EC7F}" dt="2025-06-03T14:52:29.246" v="136" actId="14826"/>
        <pc:sldMkLst>
          <pc:docMk/>
          <pc:sldMk cId="1521461115" sldId="567"/>
        </pc:sldMkLst>
      </pc:sldChg>
      <pc:sldChg chg="addSp delSp modSp new del mod modClrScheme chgLayout">
        <pc:chgData name="Hampton, Rachel" userId="87207813-4a1d-489a-8e06-8cdf8fd41d4d" providerId="ADAL" clId="{5E0D6881-931D-43AE-ABC2-1846D562EC7F}" dt="2025-06-04T00:29:34.065" v="5543" actId="47"/>
        <pc:sldMkLst>
          <pc:docMk/>
          <pc:sldMk cId="114620025" sldId="568"/>
        </pc:sldMkLst>
      </pc:sldChg>
      <pc:sldChg chg="addSp delSp modSp new mod modClrScheme chgLayout">
        <pc:chgData name="Hampton, Rachel" userId="87207813-4a1d-489a-8e06-8cdf8fd41d4d" providerId="ADAL" clId="{5E0D6881-931D-43AE-ABC2-1846D562EC7F}" dt="2025-06-03T20:50:20.220" v="5256" actId="20577"/>
        <pc:sldMkLst>
          <pc:docMk/>
          <pc:sldMk cId="1115592535" sldId="569"/>
        </pc:sldMkLst>
      </pc:sldChg>
      <pc:sldChg chg="addSp delSp modSp new mod modClrScheme chgLayout">
        <pc:chgData name="Hampton, Rachel" userId="87207813-4a1d-489a-8e06-8cdf8fd41d4d" providerId="ADAL" clId="{5E0D6881-931D-43AE-ABC2-1846D562EC7F}" dt="2025-06-03T15:27:22.632" v="622" actId="2711"/>
        <pc:sldMkLst>
          <pc:docMk/>
          <pc:sldMk cId="2483539429" sldId="570"/>
        </pc:sldMkLst>
      </pc:sldChg>
      <pc:sldChg chg="modSp add mod">
        <pc:chgData name="Hampton, Rachel" userId="87207813-4a1d-489a-8e06-8cdf8fd41d4d" providerId="ADAL" clId="{5E0D6881-931D-43AE-ABC2-1846D562EC7F}" dt="2025-06-03T23:39:58.053" v="5264" actId="20577"/>
        <pc:sldMkLst>
          <pc:docMk/>
          <pc:sldMk cId="1449047337" sldId="571"/>
        </pc:sldMkLst>
      </pc:sldChg>
      <pc:sldChg chg="modSp add mod">
        <pc:chgData name="Hampton, Rachel" userId="87207813-4a1d-489a-8e06-8cdf8fd41d4d" providerId="ADAL" clId="{5E0D6881-931D-43AE-ABC2-1846D562EC7F}" dt="2025-06-03T23:40:38.010" v="5276" actId="5793"/>
        <pc:sldMkLst>
          <pc:docMk/>
          <pc:sldMk cId="2806921643" sldId="572"/>
        </pc:sldMkLst>
      </pc:sldChg>
      <pc:sldChg chg="modSp new del mod">
        <pc:chgData name="Hampton, Rachel" userId="87207813-4a1d-489a-8e06-8cdf8fd41d4d" providerId="ADAL" clId="{5E0D6881-931D-43AE-ABC2-1846D562EC7F}" dt="2025-06-04T00:28:34.270" v="5541" actId="47"/>
        <pc:sldMkLst>
          <pc:docMk/>
          <pc:sldMk cId="4118981408" sldId="573"/>
        </pc:sldMkLst>
      </pc:sldChg>
      <pc:sldChg chg="addSp delSp modSp new mod modClrScheme chgLayout">
        <pc:chgData name="Hampton, Rachel" userId="87207813-4a1d-489a-8e06-8cdf8fd41d4d" providerId="ADAL" clId="{5E0D6881-931D-43AE-ABC2-1846D562EC7F}" dt="2025-06-04T20:56:32.112" v="5895" actId="27636"/>
        <pc:sldMkLst>
          <pc:docMk/>
          <pc:sldMk cId="714757567" sldId="574"/>
        </pc:sldMkLst>
      </pc:sldChg>
      <pc:sldChg chg="addSp delSp modSp new mod modClrScheme chgLayout">
        <pc:chgData name="Hampton, Rachel" userId="87207813-4a1d-489a-8e06-8cdf8fd41d4d" providerId="ADAL" clId="{5E0D6881-931D-43AE-ABC2-1846D562EC7F}" dt="2025-06-03T15:49:18.715" v="1878" actId="20577"/>
        <pc:sldMkLst>
          <pc:docMk/>
          <pc:sldMk cId="2221151180" sldId="575"/>
        </pc:sldMkLst>
      </pc:sldChg>
      <pc:sldChg chg="modSp new mod">
        <pc:chgData name="Hampton, Rachel" userId="87207813-4a1d-489a-8e06-8cdf8fd41d4d" providerId="ADAL" clId="{5E0D6881-931D-43AE-ABC2-1846D562EC7F}" dt="2025-06-04T20:57:21.598" v="5897" actId="27636"/>
        <pc:sldMkLst>
          <pc:docMk/>
          <pc:sldMk cId="1349695180" sldId="576"/>
        </pc:sldMkLst>
      </pc:sldChg>
      <pc:sldChg chg="modSp add mod">
        <pc:chgData name="Hampton, Rachel" userId="87207813-4a1d-489a-8e06-8cdf8fd41d4d" providerId="ADAL" clId="{5E0D6881-931D-43AE-ABC2-1846D562EC7F}" dt="2025-06-03T16:14:46.278" v="3603" actId="20577"/>
        <pc:sldMkLst>
          <pc:docMk/>
          <pc:sldMk cId="2819078053" sldId="577"/>
        </pc:sldMkLst>
      </pc:sldChg>
      <pc:sldChg chg="modSp new mod">
        <pc:chgData name="Hampton, Rachel" userId="87207813-4a1d-489a-8e06-8cdf8fd41d4d" providerId="ADAL" clId="{5E0D6881-931D-43AE-ABC2-1846D562EC7F}" dt="2025-06-03T23:49:39.242" v="5339" actId="20577"/>
        <pc:sldMkLst>
          <pc:docMk/>
          <pc:sldMk cId="3449664026" sldId="578"/>
        </pc:sldMkLst>
      </pc:sldChg>
      <pc:sldChg chg="add">
        <pc:chgData name="Hampton, Rachel" userId="87207813-4a1d-489a-8e06-8cdf8fd41d4d" providerId="ADAL" clId="{5E0D6881-931D-43AE-ABC2-1846D562EC7F}" dt="2025-06-03T16:20:47.295" v="3992"/>
        <pc:sldMkLst>
          <pc:docMk/>
          <pc:sldMk cId="0" sldId="579"/>
        </pc:sldMkLst>
      </pc:sldChg>
      <pc:sldChg chg="add">
        <pc:chgData name="Hampton, Rachel" userId="87207813-4a1d-489a-8e06-8cdf8fd41d4d" providerId="ADAL" clId="{5E0D6881-931D-43AE-ABC2-1846D562EC7F}" dt="2025-06-03T16:20:47.295" v="3992"/>
        <pc:sldMkLst>
          <pc:docMk/>
          <pc:sldMk cId="0" sldId="580"/>
        </pc:sldMkLst>
      </pc:sldChg>
      <pc:sldChg chg="add">
        <pc:chgData name="Hampton, Rachel" userId="87207813-4a1d-489a-8e06-8cdf8fd41d4d" providerId="ADAL" clId="{5E0D6881-931D-43AE-ABC2-1846D562EC7F}" dt="2025-06-03T16:20:47.295" v="3992"/>
        <pc:sldMkLst>
          <pc:docMk/>
          <pc:sldMk cId="0" sldId="581"/>
        </pc:sldMkLst>
      </pc:sldChg>
      <pc:sldChg chg="modSp add modAnim modNotesTx">
        <pc:chgData name="Hampton, Rachel" userId="87207813-4a1d-489a-8e06-8cdf8fd41d4d" providerId="ADAL" clId="{5E0D6881-931D-43AE-ABC2-1846D562EC7F}" dt="2025-06-04T15:05:58.038" v="5841" actId="20577"/>
        <pc:sldMkLst>
          <pc:docMk/>
          <pc:sldMk cId="0" sldId="582"/>
        </pc:sldMkLst>
      </pc:sldChg>
      <pc:sldChg chg="modSp add modAnim modNotesTx">
        <pc:chgData name="Hampton, Rachel" userId="87207813-4a1d-489a-8e06-8cdf8fd41d4d" providerId="ADAL" clId="{5E0D6881-931D-43AE-ABC2-1846D562EC7F}" dt="2025-06-04T15:12:35.770" v="5847"/>
        <pc:sldMkLst>
          <pc:docMk/>
          <pc:sldMk cId="0" sldId="583"/>
        </pc:sldMkLst>
      </pc:sldChg>
      <pc:sldChg chg="add del">
        <pc:chgData name="Hampton, Rachel" userId="87207813-4a1d-489a-8e06-8cdf8fd41d4d" providerId="ADAL" clId="{5E0D6881-931D-43AE-ABC2-1846D562EC7F}" dt="2025-06-04T15:05:08.005" v="5839" actId="47"/>
        <pc:sldMkLst>
          <pc:docMk/>
          <pc:sldMk cId="0" sldId="584"/>
        </pc:sldMkLst>
      </pc:sldChg>
      <pc:sldChg chg="modSp add mod">
        <pc:chgData name="Hampton, Rachel" userId="87207813-4a1d-489a-8e06-8cdf8fd41d4d" providerId="ADAL" clId="{5E0D6881-931D-43AE-ABC2-1846D562EC7F}" dt="2025-06-04T14:09:27.125" v="5599" actId="2711"/>
        <pc:sldMkLst>
          <pc:docMk/>
          <pc:sldMk cId="0" sldId="585"/>
        </pc:sldMkLst>
      </pc:sldChg>
      <pc:sldChg chg="add">
        <pc:chgData name="Hampton, Rachel" userId="87207813-4a1d-489a-8e06-8cdf8fd41d4d" providerId="ADAL" clId="{5E0D6881-931D-43AE-ABC2-1846D562EC7F}" dt="2025-06-03T18:58:34.088" v="4845"/>
        <pc:sldMkLst>
          <pc:docMk/>
          <pc:sldMk cId="0" sldId="586"/>
        </pc:sldMkLst>
      </pc:sldChg>
      <pc:sldChg chg="addSp delSp modSp new mod modClrScheme chgLayout">
        <pc:chgData name="Hampton, Rachel" userId="87207813-4a1d-489a-8e06-8cdf8fd41d4d" providerId="ADAL" clId="{5E0D6881-931D-43AE-ABC2-1846D562EC7F}" dt="2025-06-03T23:51:58.119" v="5460" actId="20577"/>
        <pc:sldMkLst>
          <pc:docMk/>
          <pc:sldMk cId="2957264351" sldId="587"/>
        </pc:sldMkLst>
      </pc:sldChg>
      <pc:sldChg chg="addSp modSp new mod">
        <pc:chgData name="Hampton, Rachel" userId="87207813-4a1d-489a-8e06-8cdf8fd41d4d" providerId="ADAL" clId="{5E0D6881-931D-43AE-ABC2-1846D562EC7F}" dt="2025-06-04T14:38:05.923" v="5818" actId="20577"/>
        <pc:sldMkLst>
          <pc:docMk/>
          <pc:sldMk cId="2769918217" sldId="588"/>
        </pc:sldMkLst>
      </pc:sldChg>
      <pc:sldChg chg="modSp add mod">
        <pc:chgData name="Hampton, Rachel" userId="87207813-4a1d-489a-8e06-8cdf8fd41d4d" providerId="ADAL" clId="{5E0D6881-931D-43AE-ABC2-1846D562EC7F}" dt="2025-06-04T15:41:33.103" v="5869" actId="20577"/>
        <pc:sldMkLst>
          <pc:docMk/>
          <pc:sldMk cId="0" sldId="589"/>
        </pc:sldMkLst>
      </pc:sldChg>
      <pc:sldChg chg="modSp add mod">
        <pc:chgData name="Hampton, Rachel" userId="87207813-4a1d-489a-8e06-8cdf8fd41d4d" providerId="ADAL" clId="{5E0D6881-931D-43AE-ABC2-1846D562EC7F}" dt="2025-06-04T15:41:45.953" v="5874" actId="207"/>
        <pc:sldMkLst>
          <pc:docMk/>
          <pc:sldMk cId="0" sldId="5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68F18-4DC7-49F7-B85C-BEE7C37104E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20C0-F703-4B58-AC96-E02C50ECB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C672F-171E-46DC-915C-C7BCF99F5C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85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5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F20C0-F703-4B58-AC96-E02C50ECB1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0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F20C0-F703-4B58-AC96-E02C50ECB1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8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F20C0-F703-4B58-AC96-E02C50ECB1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2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A78C2F-E3FE-4964-A968-2C819FCAE122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8F8A59-6D65-4D80-B506-B977343FBB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6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B26B-3E2C-4B4B-9000-82A4BFD90168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158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B26B-3E2C-4B4B-9000-82A4BFD90168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233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B26B-3E2C-4B4B-9000-82A4BFD90168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673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B26B-3E2C-4B4B-9000-82A4BFD90168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755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B26B-3E2C-4B4B-9000-82A4BFD90168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80878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B26B-3E2C-4B4B-9000-82A4BFD90168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7298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B26B-3E2C-4B4B-9000-82A4BFD90168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45610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B26B-3E2C-4B4B-9000-82A4BFD90168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1929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B26B-3E2C-4B4B-9000-82A4BFD90168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562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8C2F-E3FE-4964-A968-2C819FCAE122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8A59-6D65-4D80-B506-B977343FBB7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0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C742-78D4-41FD-83C5-B0F437F46E92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EF56EAC-AB22-4F30-043A-CE9B1D1A1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1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AD2F3E-A541-C7BE-E4F6-66194A83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6808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0E1C-A21D-451F-A63C-F739CBF691AB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6">
            <a:extLst>
              <a:ext uri="{FF2B5EF4-FFF2-40B4-BE49-F238E27FC236}">
                <a16:creationId xmlns:a16="http://schemas.microsoft.com/office/drawing/2014/main" id="{18CC7BEA-06C2-4784-3CD3-72B23B1BF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1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81E2B-99CC-C55F-0F14-272A2EC6F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4365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5869-9659-4499-9FD9-408D10A06A01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6">
            <a:extLst>
              <a:ext uri="{FF2B5EF4-FFF2-40B4-BE49-F238E27FC236}">
                <a16:creationId xmlns:a16="http://schemas.microsoft.com/office/drawing/2014/main" id="{07A406A8-AAB3-27D0-123F-AD87F5903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1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C4A07D-7392-B19E-6393-4D250CF5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690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5B9-43F8-41F5-95AA-13F7E1B1C5D9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446118C3-992E-DC83-5451-8BCD9B6C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1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060CEA-1BC4-E12D-7E15-731F02972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085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B26B-3E2C-4B4B-9000-82A4BFD90168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001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B26B-3E2C-4B4B-9000-82A4BFD90168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387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E8B26B-3E2C-4B4B-9000-82A4BFD90168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7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calinjurylawyer/21459680054/in/photostream/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88DD-3717-47D0-B979-D111D81B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593" y="2025999"/>
            <a:ext cx="7738814" cy="3296241"/>
          </a:xfrm>
        </p:spPr>
        <p:txBody>
          <a:bodyPr/>
          <a:lstStyle/>
          <a:p>
            <a:r>
              <a:rPr lang="en-US" b="1" u="sng" cap="none" dirty="0">
                <a:latin typeface="+mn-lt"/>
              </a:rPr>
              <a:t>OCLRE Moot Court</a:t>
            </a:r>
            <a:br>
              <a:rPr lang="en-US" b="1" u="sng" cap="none" dirty="0">
                <a:latin typeface="+mn-lt"/>
              </a:rPr>
            </a:br>
            <a:r>
              <a:rPr lang="en-US" b="1" u="sng" cap="none" dirty="0">
                <a:latin typeface="+mn-lt"/>
              </a:rPr>
              <a:t>Webinar 3 – </a:t>
            </a:r>
            <a:br>
              <a:rPr lang="en-US" cap="none" dirty="0">
                <a:latin typeface="+mn-lt"/>
              </a:rPr>
            </a:br>
            <a:r>
              <a:rPr lang="en-US" cap="none" dirty="0">
                <a:latin typeface="+mn-lt"/>
              </a:rPr>
              <a:t>Mining the Record: Turning a Case File into a Case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C630DD8-ABA8-DB4D-E842-0B6A9C4C3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6593" y="5805566"/>
            <a:ext cx="7738814" cy="556709"/>
          </a:xfrm>
        </p:spPr>
        <p:txBody>
          <a:bodyPr/>
          <a:lstStyle/>
          <a:p>
            <a:r>
              <a:rPr lang="en-US" dirty="0"/>
              <a:t>Rachel L. Hampton</a:t>
            </a:r>
          </a:p>
        </p:txBody>
      </p:sp>
    </p:spTree>
    <p:extLst>
      <p:ext uri="{BB962C8B-B14F-4D97-AF65-F5344CB8AC3E}">
        <p14:creationId xmlns:p14="http://schemas.microsoft.com/office/powerpoint/2010/main" val="195701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CE3E-3973-D48E-7F34-DB60101B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662"/>
            <a:ext cx="10160724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/>
              <a:t>Reviewing the Order on the Petition for Certiorari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96B08E-5FA5-1C3E-5359-638B8B20D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4268" y="1935311"/>
            <a:ext cx="4023463" cy="4033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DA0E0-CDD8-19F7-13C8-A8F296F5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7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D0AF7-A304-064F-F983-FD0F2A3D3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C0E1-EEFA-EB9F-D77A-D2DDCB80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Outline/Notes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13B60-837F-BD07-B0D9-95EA2F79E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Did the jury err in convicting Ty for felonious assault?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0B4FA-3775-8F13-06DB-EA74556F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5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6ABF-23D3-CCB9-EAF0-7AE242CB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/>
              <a:t>Reviewing the Lower Court Decision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2B62C-08D3-2D53-0EA2-46BDA0E1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A3A9D88-6C30-B2C6-017B-8724BC63D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0134" y="2557463"/>
            <a:ext cx="6411732" cy="3317875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5BB9FCF-3354-3CEE-661C-B9F74162ABFC}"/>
              </a:ext>
            </a:extLst>
          </p:cNvPr>
          <p:cNvSpPr/>
          <p:nvPr/>
        </p:nvSpPr>
        <p:spPr>
          <a:xfrm>
            <a:off x="2814999" y="4859382"/>
            <a:ext cx="310266" cy="3135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ECC516-9023-5147-C8F0-C68C9E2DF3A3}"/>
              </a:ext>
            </a:extLst>
          </p:cNvPr>
          <p:cNvSpPr/>
          <p:nvPr/>
        </p:nvSpPr>
        <p:spPr>
          <a:xfrm>
            <a:off x="4925206" y="5172891"/>
            <a:ext cx="310266" cy="3135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4086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CF8B-0DDF-06DF-E179-4AE4B50E6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Outline/Notes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5921A-C877-F924-01C1-84E9CEED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Did the jury err in convicting Ty for felonious assault?</a:t>
            </a:r>
          </a:p>
          <a:p>
            <a:r>
              <a:rPr lang="en-US" dirty="0">
                <a:highlight>
                  <a:srgbClr val="FFFF00"/>
                </a:highlight>
              </a:rPr>
              <a:t>(1) Whether Ty acted in self-defense</a:t>
            </a:r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(2) Whether Ty acted knowingly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28090-1AB3-398B-7FCA-6C744E7A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3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9F7D-C16D-85CA-DE12-92D6170D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Reviewing the Lower Court Decision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4938FD-88DF-F696-3D62-73B3380E4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155" y="2557463"/>
            <a:ext cx="9059689" cy="3317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F7344-18A5-FBB9-D438-600F3DEE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704E0-2BFD-5047-DCD8-DFC2F269D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D2B3-64ED-D139-2268-364193C0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Outline/Notes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E533A-BF1A-04B4-FA5C-634A90966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Did the jury err in convicting Ty for felonious assault?</a:t>
            </a:r>
          </a:p>
          <a:p>
            <a:r>
              <a:rPr lang="en-US" dirty="0"/>
              <a:t>(1) Whether Ty acted in self-defense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(a) is this a self-defense case?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(b) would Ty’s intent transfer to Tina?</a:t>
            </a:r>
          </a:p>
          <a:p>
            <a:r>
              <a:rPr lang="en-US" dirty="0"/>
              <a:t>(2) Whether Ty acted knowingly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34F57-10FF-E020-0A1B-4EF18891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8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0971-69C5-7C18-FCB3-C6CE32A3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Reviewing the Lower Court Decision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3593FD-5605-B15D-73AA-FBA1C27C1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6055" y="2557463"/>
            <a:ext cx="3799890" cy="3317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0A1E9-B877-5B12-A9ED-642CB60B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0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CFC5C-E037-0B1E-6383-DB687625B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51A8E-EEE7-C6A7-445F-4033098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Outline/Notes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6876-B5AD-3D9A-4F8E-E68258512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Did the jury err in convicting Ty for felonious assault?</a:t>
            </a:r>
          </a:p>
          <a:p>
            <a:r>
              <a:rPr lang="en-US" dirty="0"/>
              <a:t>(1) Whether Ty acted in self-defense</a:t>
            </a:r>
          </a:p>
          <a:p>
            <a:pPr lvl="1"/>
            <a:r>
              <a:rPr lang="en-US" dirty="0"/>
              <a:t>(a) is this a self-defense case?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Law: Is there evidence that Ty (1) was not at fault in creating the situation that led to the affray; (2) he had a bona fide belief he was in imminent danger of death or great bodily harm, and his only way to escape was by using force; and (3) he did not violate a duty to retreat. </a:t>
            </a:r>
          </a:p>
          <a:p>
            <a:pPr lvl="1"/>
            <a:r>
              <a:rPr lang="en-US" dirty="0"/>
              <a:t>(b) would Ty’s intent transfer to Tina?</a:t>
            </a:r>
          </a:p>
          <a:p>
            <a:r>
              <a:rPr lang="en-US" dirty="0"/>
              <a:t>(2) Whether Ty acted knowingly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2BF88-D30D-16C2-B0B2-05764083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3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38F0A-BC3A-7B17-ED1B-36FAA8F81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1810-5D06-2210-4864-7CB1CE84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Reviewing the Lower Court Decision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32EB9-BBC3-56F1-BC0B-7D3D5249F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FFBAC-764A-4D93-0DB9-BAF96AF82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821" y="2097186"/>
            <a:ext cx="3916357" cy="44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8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3588E-B879-E8B1-A1FF-3056FFA78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63BC-7717-5807-B214-B9664EB2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Outline/Notes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0D2AF-F3A1-31CA-D32A-335A0AF2D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Did the jury err in convicting Ty for felonious assault?</a:t>
            </a:r>
          </a:p>
          <a:p>
            <a:r>
              <a:rPr lang="en-US" dirty="0"/>
              <a:t>(1) Whether Ty acted in self-defense</a:t>
            </a:r>
          </a:p>
          <a:p>
            <a:pPr lvl="1"/>
            <a:r>
              <a:rPr lang="en-US" dirty="0"/>
              <a:t>(a) is this a self-defense case?</a:t>
            </a:r>
          </a:p>
          <a:p>
            <a:pPr lvl="2"/>
            <a:r>
              <a:rPr lang="en-US" dirty="0"/>
              <a:t>Law: Is there evidence that Ty (1) was not at fault in creating the situation that led to the affray; (2) he had a bona fide belief he was in imminent danger of death or great bodily harm, and his only way to escape was by using force; and (3) he did not violate a duty to retreat. 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Facts:</a:t>
            </a:r>
          </a:p>
          <a:p>
            <a:pPr lvl="3"/>
            <a:r>
              <a:rPr lang="en-US" dirty="0">
                <a:highlight>
                  <a:srgbClr val="FFFF00"/>
                </a:highlight>
              </a:rPr>
              <a:t>Lower court said no self-defense because Ty and Tina were not in an altercation.</a:t>
            </a:r>
          </a:p>
          <a:p>
            <a:pPr lvl="3"/>
            <a:r>
              <a:rPr lang="en-US" dirty="0">
                <a:highlight>
                  <a:srgbClr val="FFFF00"/>
                </a:highlight>
              </a:rPr>
              <a:t>Lower court said no evidence of belief by Ty of imminent danger from Grange.</a:t>
            </a:r>
          </a:p>
          <a:p>
            <a:pPr lvl="3"/>
            <a:r>
              <a:rPr lang="en-US" dirty="0">
                <a:highlight>
                  <a:srgbClr val="FFFF00"/>
                </a:highlight>
              </a:rPr>
              <a:t>… [cont.]</a:t>
            </a:r>
          </a:p>
          <a:p>
            <a:pPr lvl="1"/>
            <a:r>
              <a:rPr lang="en-US" dirty="0"/>
              <a:t>(b) would Ty’s intent transfer to Tina?</a:t>
            </a:r>
          </a:p>
          <a:p>
            <a:r>
              <a:rPr lang="en-US" dirty="0"/>
              <a:t>(2) Whether Ty acted knowingly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BC326-505D-2BC9-A98B-6F940A26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2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E078-3CB3-4D1F-8E4E-75C6D5DA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877" y="1362134"/>
            <a:ext cx="7892534" cy="1350074"/>
          </a:xfrm>
        </p:spPr>
        <p:txBody>
          <a:bodyPr>
            <a:normAutofit/>
          </a:bodyPr>
          <a:lstStyle/>
          <a:p>
            <a:pPr algn="l"/>
            <a:r>
              <a:rPr lang="en-US" b="1" u="sng" cap="none" dirty="0"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7BDE5-A8BD-4286-8221-21664A41B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877" y="1905000"/>
            <a:ext cx="8885415" cy="4648200"/>
          </a:xfrm>
        </p:spPr>
        <p:txBody>
          <a:bodyPr>
            <a:normAutofit/>
          </a:bodyPr>
          <a:lstStyle/>
          <a:p>
            <a:endParaRPr lang="en-US" sz="3900" dirty="0">
              <a:solidFill>
                <a:schemeClr val="tx1"/>
              </a:solidFill>
            </a:endParaRPr>
          </a:p>
          <a:p>
            <a:r>
              <a:rPr lang="en-US" sz="3900" dirty="0">
                <a:solidFill>
                  <a:schemeClr val="tx1"/>
                </a:solidFill>
              </a:rPr>
              <a:t>Structure of an Appeal</a:t>
            </a:r>
          </a:p>
          <a:p>
            <a:r>
              <a:rPr lang="en-US" sz="3900" dirty="0">
                <a:solidFill>
                  <a:schemeClr val="tx1"/>
                </a:solidFill>
              </a:rPr>
              <a:t>Mining the Record</a:t>
            </a:r>
          </a:p>
          <a:p>
            <a:r>
              <a:rPr lang="en-US" sz="3900" dirty="0">
                <a:solidFill>
                  <a:schemeClr val="tx1"/>
                </a:solidFill>
              </a:rPr>
              <a:t>Reviewing the Case Law</a:t>
            </a:r>
          </a:p>
          <a:p>
            <a:pPr marL="0" indent="0">
              <a:buNone/>
            </a:pPr>
            <a:endParaRPr lang="en-US" sz="3900" dirty="0">
              <a:solidFill>
                <a:schemeClr val="tx1"/>
              </a:solidFill>
            </a:endParaRPr>
          </a:p>
          <a:p>
            <a:endParaRPr lang="en-US" sz="3900" dirty="0">
              <a:solidFill>
                <a:schemeClr val="tx1"/>
              </a:solidFill>
            </a:endParaRPr>
          </a:p>
          <a:p>
            <a:endParaRPr lang="en-US" sz="39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360CE-2F5B-4798-BF05-2F1125F8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09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9423E-12C5-751D-EAAB-35743246D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BF7A-2CF9-507E-4A02-D0728C0E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Reviewing the Lower Court Decision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031EE-177F-DD48-5DF1-5716F7B6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7B2B3-9804-90A2-8814-52134082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16" y="2006189"/>
            <a:ext cx="3887289" cy="45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6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8357F-AF48-04AA-A0D3-2849555BB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013A-03B8-F613-B56F-10129AC3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Outline/Notes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60618-098B-9042-D7DE-60824FBFA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Did the jury err in convicting Ty for felonious assault?</a:t>
            </a:r>
          </a:p>
          <a:p>
            <a:pPr marL="0" indent="0">
              <a:buNone/>
            </a:pPr>
            <a:r>
              <a:rPr lang="en-US" dirty="0"/>
              <a:t>(1) Whether Ty acted in self-defense</a:t>
            </a:r>
          </a:p>
          <a:p>
            <a:pPr lvl="1"/>
            <a:r>
              <a:rPr lang="en-US" dirty="0"/>
              <a:t>(a) is this a self-defense case?</a:t>
            </a:r>
          </a:p>
          <a:p>
            <a:pPr lvl="2"/>
            <a:r>
              <a:rPr lang="en-US" dirty="0"/>
              <a:t>Law: Is there evidence that Ty (1) was not at fault in creating the situation that led to the affray; (2) he had a bona fide belief he was in imminent danger of death or great bodily harm, and his only way to escape was by using force; and (3) he did not violate a duty to retreat. </a:t>
            </a:r>
          </a:p>
          <a:p>
            <a:pPr lvl="2"/>
            <a:r>
              <a:rPr lang="en-US" dirty="0"/>
              <a:t>Facts:</a:t>
            </a:r>
          </a:p>
          <a:p>
            <a:pPr lvl="3"/>
            <a:r>
              <a:rPr lang="en-US" dirty="0"/>
              <a:t>Lower court said no self-defense because Ty and Tina not in an altercation.</a:t>
            </a:r>
          </a:p>
          <a:p>
            <a:pPr lvl="3"/>
            <a:r>
              <a:rPr lang="en-US" dirty="0"/>
              <a:t>Lower court said no evidence of belief by Ty of imminent danger from Grange.</a:t>
            </a:r>
          </a:p>
          <a:p>
            <a:pPr lvl="1"/>
            <a:r>
              <a:rPr lang="en-US" dirty="0"/>
              <a:t>(b) would Ty’s intent transfer to Tina?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Law: Lower court says intent to act in self-defense cannot be transferred (unlike intent to commit a crime)</a:t>
            </a:r>
          </a:p>
          <a:p>
            <a:r>
              <a:rPr lang="en-US" dirty="0"/>
              <a:t>(2) Whether Ty acted knowingly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4ACD2-32E7-BD53-2F00-86E449D4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23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1154A-5A0E-4E89-D486-6412B845B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C1D68C-BDF5-CE95-193A-27847896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Reviewing the Case Law</a:t>
            </a:r>
          </a:p>
        </p:txBody>
      </p:sp>
      <p:pic>
        <p:nvPicPr>
          <p:cNvPr id="8" name="Content Placeholder 7" descr="Close up of a stack of white paper">
            <a:extLst>
              <a:ext uri="{FF2B5EF4-FFF2-40B4-BE49-F238E27FC236}">
                <a16:creationId xmlns:a16="http://schemas.microsoft.com/office/drawing/2014/main" id="{E3424D97-1450-7053-CEA0-91B35E236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4" y="2557463"/>
            <a:ext cx="4976812" cy="3317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4415A-CE06-1175-7F45-56A572E9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65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06F2-8665-E0EE-F403-73F64FE8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cap="none" dirty="0">
                <a:solidFill>
                  <a:schemeClr val="tx1"/>
                </a:solidFill>
                <a:latin typeface="+mn-lt"/>
              </a:rPr>
              <a:t>Research Tips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1DB4B-8D8C-1CE2-C684-F8472A13D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93069"/>
            <a:ext cx="9601195" cy="365533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Start with the cases cited by the lower courts if you can. </a:t>
            </a:r>
          </a:p>
          <a:p>
            <a:r>
              <a:rPr lang="en-US" dirty="0">
                <a:solidFill>
                  <a:schemeClr val="tx1"/>
                </a:solidFill>
              </a:rPr>
              <a:t>Look at your facts as you look at the cases. Research is recursive so you might not realize what facts are legally significant until after you do some research. </a:t>
            </a:r>
          </a:p>
          <a:p>
            <a:r>
              <a:rPr lang="en-US" dirty="0">
                <a:solidFill>
                  <a:schemeClr val="tx1"/>
                </a:solidFill>
              </a:rPr>
              <a:t>Keep in mind: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hierarchy of authority and mandatory v. persuasive case law. Supreme courts prefer their own cases.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That you might use case law in different (or multiple) ways. </a:t>
            </a:r>
            <a:r>
              <a:rPr lang="en-US" i="1" dirty="0">
                <a:solidFill>
                  <a:schemeClr val="tx1"/>
                </a:solidFill>
              </a:rPr>
              <a:t>E.g.., </a:t>
            </a:r>
            <a:r>
              <a:rPr lang="en-US" dirty="0">
                <a:solidFill>
                  <a:schemeClr val="tx1"/>
                </a:solidFill>
              </a:rPr>
              <a:t>for a rule or explanation of a rule, for application of a rule (and therefore for factual analogy to your case), for helpful dicta, etc.</a:t>
            </a:r>
          </a:p>
          <a:p>
            <a:r>
              <a:rPr lang="en-US" dirty="0">
                <a:solidFill>
                  <a:schemeClr val="tx1"/>
                </a:solidFill>
              </a:rPr>
              <a:t>Keep a log or notes as you go.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285C0-C3AC-82F9-BCBF-596897B6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50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8F323-BC57-8232-AAE4-120E6587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cap="none" dirty="0">
                <a:latin typeface="+mn-lt"/>
              </a:rPr>
              <a:t>Sample Research Log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262B9-CE5E-4369-8926-528FCE0A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24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D3BE2A-00BD-D2B7-543F-72C82E54D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03" y="2160396"/>
            <a:ext cx="10126193" cy="32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17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1E71-3E53-2AC2-1A76-9828949F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37948"/>
            <a:ext cx="9601196" cy="1303867"/>
          </a:xfrm>
        </p:spPr>
        <p:txBody>
          <a:bodyPr/>
          <a:lstStyle/>
          <a:p>
            <a:r>
              <a:rPr lang="en-US" b="1" u="sng" dirty="0"/>
              <a:t>Reviewing Cases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4C74E-B742-AEF7-97D2-922C8BD0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40A0F-0A4B-F485-ED9F-D721F2B2C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61" y="246705"/>
            <a:ext cx="6169728" cy="1283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8004EC-0D7B-54A9-8717-06854C997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17" y="2538316"/>
            <a:ext cx="5199289" cy="4072979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0DD2E5C-0980-C372-56A5-3AADCC2D2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75383" y="2538316"/>
            <a:ext cx="7025598" cy="2339010"/>
          </a:xfrm>
        </p:spPr>
      </p:pic>
    </p:spTree>
    <p:extLst>
      <p:ext uri="{BB962C8B-B14F-4D97-AF65-F5344CB8AC3E}">
        <p14:creationId xmlns:p14="http://schemas.microsoft.com/office/powerpoint/2010/main" val="1150535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A76E7-1A37-6226-6E1E-EAA00817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DF96-05C3-BB14-A57B-D7570B73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37948"/>
            <a:ext cx="9601196" cy="1303867"/>
          </a:xfrm>
        </p:spPr>
        <p:txBody>
          <a:bodyPr/>
          <a:lstStyle/>
          <a:p>
            <a:r>
              <a:rPr lang="en-US" b="1" u="sng" dirty="0"/>
              <a:t>Reviewing Cases, Cont.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8B966-C7B6-832C-5F90-24DAE47D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89909-04F0-7615-F63E-5324970F6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17" y="2538316"/>
            <a:ext cx="5199289" cy="4072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2DBA2F-B56E-8694-ACCB-7BE379646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397" y="2760431"/>
            <a:ext cx="6988356" cy="36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31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87C87-7C94-952A-90DF-C5FC9C3F4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C15A-DC78-1B7B-A63A-585AD7B3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cap="none" dirty="0">
                <a:latin typeface="+mn-lt"/>
              </a:rPr>
              <a:t>Sample Research Log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86FEE-5156-13F0-5764-A90B0857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611764-E331-12D9-FBED-19E91F9CF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60" y="2533239"/>
            <a:ext cx="9601196" cy="30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7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2C5B8-A502-B9E0-204C-9109EB644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6F59-45F9-04D5-973D-A98981EB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Outline/Notes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0CFA9-8CB6-568D-9B54-DAACF54C1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Did the jury err in convicting Ty for felonious assault?</a:t>
            </a:r>
          </a:p>
          <a:p>
            <a:r>
              <a:rPr lang="en-US" dirty="0"/>
              <a:t>(1) Whether Ty acted in self-defense</a:t>
            </a:r>
          </a:p>
          <a:p>
            <a:pPr lvl="1"/>
            <a:r>
              <a:rPr lang="en-US" dirty="0"/>
              <a:t>(a) is this a self-defense case</a:t>
            </a:r>
          </a:p>
          <a:p>
            <a:pPr lvl="2"/>
            <a:r>
              <a:rPr lang="en-US" dirty="0"/>
              <a:t>Law: Is there evidence that Ty (1) was not at fault in creating the situation that led to the affray; (2) he had a bona fide belief he was in imminent danger of death or great bodily harm, and his only way to escape was by using force; and (3) he did not violate a duty to retreat. </a:t>
            </a:r>
            <a:r>
              <a:rPr lang="en-US" i="1" dirty="0">
                <a:highlight>
                  <a:srgbClr val="FFFF00"/>
                </a:highlight>
              </a:rPr>
              <a:t>State v. Palmer</a:t>
            </a:r>
            <a:r>
              <a:rPr lang="en-US" dirty="0">
                <a:highlight>
                  <a:srgbClr val="FFFF00"/>
                </a:highlight>
              </a:rPr>
              <a:t>, 2024-Ohio-539, ¶ 14.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Palmer showed he subjectively believed he was in imminent danger because of past driving history, size difference between him and Young, and Young’s behavior in walking to Palmer “[f]aster than lightening.” </a:t>
            </a:r>
            <a:r>
              <a:rPr lang="en-US" i="1" dirty="0">
                <a:highlight>
                  <a:srgbClr val="FFFF00"/>
                </a:highlight>
              </a:rPr>
              <a:t>Palmer</a:t>
            </a:r>
            <a:r>
              <a:rPr lang="en-US" dirty="0">
                <a:highlight>
                  <a:srgbClr val="FFFF00"/>
                </a:highlight>
              </a:rPr>
              <a:t>, 2024-Ohio-539, ¶ 26-30.</a:t>
            </a:r>
          </a:p>
          <a:p>
            <a:pPr lvl="2"/>
            <a:r>
              <a:rPr lang="en-US" dirty="0"/>
              <a:t>Facts:</a:t>
            </a:r>
          </a:p>
          <a:p>
            <a:pPr lvl="3"/>
            <a:r>
              <a:rPr lang="en-US" dirty="0"/>
              <a:t>Lower court said no self-defense because Ty and Tina not in an altercation. </a:t>
            </a:r>
          </a:p>
          <a:p>
            <a:pPr lvl="3"/>
            <a:r>
              <a:rPr lang="en-US" dirty="0"/>
              <a:t>Lower court said no evidence of belief by Ty of imminent danger from Grange. </a:t>
            </a:r>
            <a:r>
              <a:rPr lang="en-US" dirty="0">
                <a:highlight>
                  <a:srgbClr val="FFFF00"/>
                </a:highlight>
              </a:rPr>
              <a:t>Are there facts in </a:t>
            </a:r>
            <a:r>
              <a:rPr lang="en-US" i="1" dirty="0">
                <a:highlight>
                  <a:srgbClr val="FFFF00"/>
                </a:highlight>
              </a:rPr>
              <a:t>Palmer</a:t>
            </a:r>
            <a:r>
              <a:rPr lang="en-US" dirty="0">
                <a:highlight>
                  <a:srgbClr val="FFFF00"/>
                </a:highlight>
              </a:rPr>
              <a:t> that look like or unlike our case? What about size of Ty as compared to Grange, as well as Grange’s  </a:t>
            </a:r>
            <a:r>
              <a:rPr lang="en-US">
                <a:highlight>
                  <a:srgbClr val="FFFF00"/>
                </a:highlight>
              </a:rPr>
              <a:t>behavior?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(b) would Ty’s intent transfer to Tina?</a:t>
            </a:r>
          </a:p>
          <a:p>
            <a:pPr lvl="2"/>
            <a:r>
              <a:rPr lang="en-US" dirty="0"/>
              <a:t>Law: Lower court says intent to act in self-defense cannot be transferred (unlike intent to commit a crime)</a:t>
            </a:r>
          </a:p>
          <a:p>
            <a:r>
              <a:rPr lang="en-US" dirty="0"/>
              <a:t>(2) Whether Ty acted knowingly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FF1D4-2787-43B2-7591-A2CA5FEF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97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092687-CB66-9E48-C2DD-15670D2A7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85F60-C666-9482-97E4-9CD871B5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6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DA09B2-5EC1-FF60-9DBC-D30DD749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Structure of an Appeal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69A47-1C17-218A-B433-44D41120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4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817E1-CA39-0039-F269-B185E087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9E239-A497-7C0E-47B4-6A5F5E5FD9F1}"/>
              </a:ext>
            </a:extLst>
          </p:cNvPr>
          <p:cNvSpPr/>
          <p:nvPr/>
        </p:nvSpPr>
        <p:spPr>
          <a:xfrm>
            <a:off x="2552700" y="4637418"/>
            <a:ext cx="70866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Trial Courts (</a:t>
            </a:r>
            <a:r>
              <a:rPr lang="en-US" i="1" dirty="0"/>
              <a:t>e.g.</a:t>
            </a:r>
            <a:r>
              <a:rPr lang="en-US" dirty="0"/>
              <a:t>,  Courts of Common Pleas)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28560-6CD3-3ECC-7908-8CE031CC999E}"/>
              </a:ext>
            </a:extLst>
          </p:cNvPr>
          <p:cNvSpPr/>
          <p:nvPr/>
        </p:nvSpPr>
        <p:spPr>
          <a:xfrm>
            <a:off x="3378721" y="2883789"/>
            <a:ext cx="5434558" cy="12954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Courts of Appeal</a:t>
            </a:r>
          </a:p>
          <a:p>
            <a:pPr algn="ctr"/>
            <a:r>
              <a:rPr lang="en-US" dirty="0"/>
              <a:t>(Intermediate Appellate Courts)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42FEC-BDB1-BB39-053D-D48C208B4AD4}"/>
              </a:ext>
            </a:extLst>
          </p:cNvPr>
          <p:cNvSpPr/>
          <p:nvPr/>
        </p:nvSpPr>
        <p:spPr>
          <a:xfrm>
            <a:off x="3962400" y="1198372"/>
            <a:ext cx="4267200" cy="120554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Supreme Court</a:t>
            </a:r>
          </a:p>
          <a:p>
            <a:pPr algn="ctr"/>
            <a:r>
              <a:rPr lang="en-US" dirty="0"/>
              <a:t>(Court of Last Resort)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81FE99-F282-1961-72C6-4BEED504AD4A}"/>
              </a:ext>
            </a:extLst>
          </p:cNvPr>
          <p:cNvCxnSpPr/>
          <p:nvPr/>
        </p:nvCxnSpPr>
        <p:spPr>
          <a:xfrm>
            <a:off x="2622887" y="865359"/>
            <a:ext cx="1905000" cy="10111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8D80DE-55B8-BF4C-7A89-0EE70C86EE52}"/>
              </a:ext>
            </a:extLst>
          </p:cNvPr>
          <p:cNvCxnSpPr/>
          <p:nvPr/>
        </p:nvCxnSpPr>
        <p:spPr>
          <a:xfrm>
            <a:off x="2209800" y="2466329"/>
            <a:ext cx="1905000" cy="10111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173D69-45B9-BFB2-C5F2-8015B15E02F0}"/>
              </a:ext>
            </a:extLst>
          </p:cNvPr>
          <p:cNvCxnSpPr>
            <a:stCxn id="5" idx="0"/>
            <a:endCxn id="6" idx="2"/>
          </p:cNvCxnSpPr>
          <p:nvPr/>
        </p:nvCxnSpPr>
        <p:spPr>
          <a:xfrm flipV="1">
            <a:off x="6096000" y="4179190"/>
            <a:ext cx="0" cy="458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869BF8-38DE-07EB-DD61-6A7904CA163D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V="1">
            <a:off x="6096000" y="2403915"/>
            <a:ext cx="0" cy="479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5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A832C-F13D-A515-56AF-8FB5A654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cap="none" dirty="0">
                <a:solidFill>
                  <a:schemeClr val="tx1"/>
                </a:solidFill>
                <a:latin typeface="+mn-lt"/>
              </a:rPr>
              <a:t>Appellate Standard of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93425-4609-F848-AF77-D7C5E1B4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08C432-382E-2908-FCC0-BFBE619E7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37221"/>
              </p:ext>
            </p:extLst>
          </p:nvPr>
        </p:nvGraphicFramePr>
        <p:xfrm>
          <a:off x="1057695" y="2019912"/>
          <a:ext cx="10076610" cy="408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157">
                  <a:extLst>
                    <a:ext uri="{9D8B030D-6E8A-4147-A177-3AD203B41FA5}">
                      <a16:colId xmlns:a16="http://schemas.microsoft.com/office/drawing/2014/main" val="2370053639"/>
                    </a:ext>
                  </a:extLst>
                </a:gridCol>
                <a:gridCol w="5707733">
                  <a:extLst>
                    <a:ext uri="{9D8B030D-6E8A-4147-A177-3AD203B41FA5}">
                      <a16:colId xmlns:a16="http://schemas.microsoft.com/office/drawing/2014/main" val="566757002"/>
                    </a:ext>
                  </a:extLst>
                </a:gridCol>
                <a:gridCol w="2617720">
                  <a:extLst>
                    <a:ext uri="{9D8B030D-6E8A-4147-A177-3AD203B41FA5}">
                      <a16:colId xmlns:a16="http://schemas.microsoft.com/office/drawing/2014/main" val="4047633202"/>
                    </a:ext>
                  </a:extLst>
                </a:gridCol>
              </a:tblGrid>
              <a:tr h="321229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of Deference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510239"/>
                  </a:ext>
                </a:extLst>
              </a:tr>
              <a:tr h="1079561">
                <a:tc>
                  <a:txBody>
                    <a:bodyPr/>
                    <a:lstStyle/>
                    <a:p>
                      <a:r>
                        <a:rPr lang="en-US" i="1" dirty="0"/>
                        <a:t>De Novo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deference standard. Referred to as “plenary review” – appellate courts look at legal questions as if no one had yet decided them, giving no deference to legal findings made below.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Reviewing Questions of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170054"/>
                  </a:ext>
                </a:extLst>
              </a:tr>
              <a:tr h="1345588">
                <a:tc>
                  <a:txBody>
                    <a:bodyPr/>
                    <a:lstStyle/>
                    <a:p>
                      <a:r>
                        <a:rPr lang="en-US" dirty="0"/>
                        <a:t>Clearly Erroneous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level of deference provided because the fact finder is in the best position to observe the presentation of facts. Only applicable when a review of the record leads to a “definite and firm conviction” that the trial court has made a mistake.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Reviewing Findings of Fact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84307"/>
                  </a:ext>
                </a:extLst>
              </a:tr>
              <a:tr h="877143">
                <a:tc>
                  <a:txBody>
                    <a:bodyPr/>
                    <a:lstStyle/>
                    <a:p>
                      <a:r>
                        <a:rPr lang="en-US" dirty="0"/>
                        <a:t>Abuse of Discretion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high level of deference, which presumes the trial court’s expertise.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Reviewing Discretionary Decisions, such as a trial judge’s procedural or evidentiary decisions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98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3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9D576D-96B6-E5E0-7342-1F53387B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Mining the Record</a:t>
            </a:r>
          </a:p>
        </p:txBody>
      </p:sp>
      <p:pic>
        <p:nvPicPr>
          <p:cNvPr id="8" name="Content Placeholder 7" descr="Close up of a stack of white paper">
            <a:extLst>
              <a:ext uri="{FF2B5EF4-FFF2-40B4-BE49-F238E27FC236}">
                <a16:creationId xmlns:a16="http://schemas.microsoft.com/office/drawing/2014/main" id="{6B06B37A-9F95-0836-9091-B3BDA91D4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4" y="2557463"/>
            <a:ext cx="4976812" cy="3317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EAF9D-BCD1-95AF-D12F-48C06E62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4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90CE636-E87B-6C52-B4C1-5FFF505B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b="1" u="sng" cap="none" dirty="0">
                <a:latin typeface="+mn-lt"/>
              </a:rPr>
              <a:t>The Record</a:t>
            </a:r>
            <a:endParaRPr lang="en-US" b="1" u="sng" cap="none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in a suit and tie reading a book&#10;&#10;Description automatically generated">
            <a:extLst>
              <a:ext uri="{FF2B5EF4-FFF2-40B4-BE49-F238E27FC236}">
                <a16:creationId xmlns:a16="http://schemas.microsoft.com/office/drawing/2014/main" id="{064A54B1-0DAC-ACFA-3116-ED8FD2589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9290" b="1"/>
          <a:stretch>
            <a:fillRect/>
          </a:stretch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E82AB7-C43A-2003-D8A1-D300A2D4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For an appeal, the record typically includes: the lower court decision(s), the pleadings, the relevant trial court motion papers, and the record evidence submitted to the trial court in support of that motion.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Note: </a:t>
            </a:r>
            <a:r>
              <a:rPr lang="en-US" dirty="0"/>
              <a:t>you cannot add new evidence on appeal; you are bound by the record considered by the lower court.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 lvl="1">
              <a:lnSpc>
                <a:spcPct val="90000"/>
              </a:lnSpc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256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FAE2-2FAB-5ACD-D6E8-7EB0A09F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651" y="540602"/>
            <a:ext cx="9601196" cy="1303867"/>
          </a:xfrm>
        </p:spPr>
        <p:txBody>
          <a:bodyPr/>
          <a:lstStyle/>
          <a:p>
            <a:pPr algn="l"/>
            <a:r>
              <a:rPr lang="en-US" b="1" u="sng" cap="none" dirty="0">
                <a:latin typeface="+mn-lt"/>
              </a:rPr>
              <a:t>How to Review the Record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62820-F3C1-ED38-A007-4A75C02B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50" y="1480323"/>
            <a:ext cx="10726300" cy="4983723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Review the relevant case file. </a:t>
            </a:r>
            <a:r>
              <a:rPr lang="en-US" sz="2200" b="1" u="sng" dirty="0">
                <a:solidFill>
                  <a:schemeClr val="tx1"/>
                </a:solidFill>
              </a:rPr>
              <a:t>Start with the petition for certiorari order (if applicable) and the lower court decision(s)</a:t>
            </a:r>
            <a:r>
              <a:rPr lang="en-US" sz="2200" dirty="0">
                <a:solidFill>
                  <a:schemeClr val="tx1"/>
                </a:solidFill>
              </a:rPr>
              <a:t>. Then review record materials in chronological order. </a:t>
            </a:r>
            <a:r>
              <a:rPr lang="en-US" sz="2200" b="1" u="sng" dirty="0">
                <a:solidFill>
                  <a:schemeClr val="tx1"/>
                </a:solidFill>
              </a:rPr>
              <a:t>Take notes as you go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r>
              <a:rPr lang="en-US" sz="2200" dirty="0">
                <a:solidFill>
                  <a:schemeClr val="tx1"/>
                </a:solidFill>
              </a:rPr>
              <a:t>Brainstorm the main issues, and what research questions you have. Focus on: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Findings of fact and legal findings in the opinions below, and the page cites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Positive AND Negative facts, testimony, and other evidence, and the page cites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Where the various segments of the appendix begin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Evidence that establishes needed elements of the cause of action, and the page cites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Major arguments or concessions that each side has made below, and the page cites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Information that may support any arguments you plan to make, and the page cites</a:t>
            </a:r>
          </a:p>
          <a:p>
            <a:r>
              <a:rPr lang="en-US" sz="2200" dirty="0">
                <a:solidFill>
                  <a:schemeClr val="tx1"/>
                </a:solidFill>
              </a:rPr>
              <a:t>You may need to read the record </a:t>
            </a:r>
            <a:r>
              <a:rPr lang="en-US" sz="2200" b="1" u="sng" dirty="0">
                <a:solidFill>
                  <a:schemeClr val="tx1"/>
                </a:solidFill>
              </a:rPr>
              <a:t>a few times </a:t>
            </a:r>
            <a:r>
              <a:rPr lang="en-US" sz="2200" dirty="0">
                <a:solidFill>
                  <a:schemeClr val="tx1"/>
                </a:solidFill>
              </a:rPr>
              <a:t>to understand the significance of each of the documents.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5353B-F7D6-5123-54A6-E4284C00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3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0E78-DCC3-559F-59AA-CC4119CB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60064"/>
            <a:ext cx="9601196" cy="1303867"/>
          </a:xfrm>
        </p:spPr>
        <p:txBody>
          <a:bodyPr/>
          <a:lstStyle/>
          <a:p>
            <a:pPr algn="l"/>
            <a:r>
              <a:rPr lang="en-US" b="1" u="sng" cap="none" dirty="0">
                <a:latin typeface="+mn-lt"/>
              </a:rPr>
              <a:t>Sample Notes of a Record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02C0A-22D0-2EA8-861B-FCCB811C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4D1C7A-774A-71DE-846A-4D3E027B5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917950"/>
              </p:ext>
            </p:extLst>
          </p:nvPr>
        </p:nvGraphicFramePr>
        <p:xfrm>
          <a:off x="1661158" y="1720845"/>
          <a:ext cx="8869681" cy="4972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226">
                  <a:extLst>
                    <a:ext uri="{9D8B030D-6E8A-4147-A177-3AD203B41FA5}">
                      <a16:colId xmlns:a16="http://schemas.microsoft.com/office/drawing/2014/main" val="2414732088"/>
                    </a:ext>
                  </a:extLst>
                </a:gridCol>
                <a:gridCol w="2145888">
                  <a:extLst>
                    <a:ext uri="{9D8B030D-6E8A-4147-A177-3AD203B41FA5}">
                      <a16:colId xmlns:a16="http://schemas.microsoft.com/office/drawing/2014/main" val="1750386335"/>
                    </a:ext>
                  </a:extLst>
                </a:gridCol>
                <a:gridCol w="2649006">
                  <a:extLst>
                    <a:ext uri="{9D8B030D-6E8A-4147-A177-3AD203B41FA5}">
                      <a16:colId xmlns:a16="http://schemas.microsoft.com/office/drawing/2014/main" val="1582296895"/>
                    </a:ext>
                  </a:extLst>
                </a:gridCol>
                <a:gridCol w="3287561">
                  <a:extLst>
                    <a:ext uri="{9D8B030D-6E8A-4147-A177-3AD203B41FA5}">
                      <a16:colId xmlns:a16="http://schemas.microsoft.com/office/drawing/2014/main" val="4058267785"/>
                    </a:ext>
                  </a:extLst>
                </a:gridCol>
              </a:tblGrid>
              <a:tr h="287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Page #</a:t>
                      </a: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Document</a:t>
                      </a: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+mn-lt"/>
                        </a:rPr>
                        <a:t>Information</a:t>
                      </a:r>
                      <a:endParaRPr lang="en-US" sz="12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+mn-lt"/>
                        </a:rPr>
                        <a:t>Value / Insight</a:t>
                      </a:r>
                      <a:endParaRPr lang="en-US" sz="12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extLst>
                  <a:ext uri="{0D108BD9-81ED-4DB2-BD59-A6C34878D82A}">
                    <a16:rowId xmlns:a16="http://schemas.microsoft.com/office/drawing/2014/main" val="1508975457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effectLst/>
                          <a:latin typeface="+mn-lt"/>
                        </a:rPr>
                        <a:t>First page of Trial Court decision (Trial Court decision)</a:t>
                      </a:r>
                      <a:endParaRPr lang="en-US" sz="1200" b="1" u="sng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—</a:t>
                      </a: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—</a:t>
                      </a: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extLst>
                  <a:ext uri="{0D108BD9-81ED-4DB2-BD59-A6C34878D82A}">
                    <a16:rowId xmlns:a16="http://schemas.microsoft.com/office/drawing/2014/main" val="3094232526"/>
                  </a:ext>
                </a:extLst>
              </a:tr>
              <a:tr h="302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Trial Court decision</a:t>
                      </a:r>
                      <a:endParaRPr lang="en-US" sz="1200" b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Trial Court’s order regarding the beer signage</a:t>
                      </a: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This is the relevant portion of the opinion being challenged on appeal. Need to determine standard of review.</a:t>
                      </a:r>
                    </a:p>
                  </a:txBody>
                  <a:tcPr marL="57602" marR="57602" marT="0" marB="0"/>
                </a:tc>
                <a:extLst>
                  <a:ext uri="{0D108BD9-81ED-4DB2-BD59-A6C34878D82A}">
                    <a16:rowId xmlns:a16="http://schemas.microsoft.com/office/drawing/2014/main" val="3961128957"/>
                  </a:ext>
                </a:extLst>
              </a:tr>
              <a:tr h="4820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25</a:t>
                      </a: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effectLst/>
                          <a:latin typeface="+mn-lt"/>
                        </a:rPr>
                        <a:t>First page of deposition of Timothy Ambler, alcohol marketing expert from England (Ambler Dep.)</a:t>
                      </a:r>
                      <a:endParaRPr lang="en-US" sz="1200" b="1" u="sng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—</a:t>
                      </a: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—</a:t>
                      </a: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extLst>
                  <a:ext uri="{0D108BD9-81ED-4DB2-BD59-A6C34878D82A}">
                    <a16:rowId xmlns:a16="http://schemas.microsoft.com/office/drawing/2014/main" val="2432888871"/>
                  </a:ext>
                </a:extLst>
              </a:tr>
              <a:tr h="345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30-31</a:t>
                      </a: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Ambler Dep.</a:t>
                      </a:r>
                      <a:endParaRPr lang="en-US" sz="12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Testimony regarding mandatory disclosure of alcohol on beer labels in Britain and the European Community</a:t>
                      </a: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+mn-lt"/>
                        </a:rPr>
                        <a:t>Raises question: Should U.S. follow international precedent?</a:t>
                      </a:r>
                      <a:endParaRPr lang="en-US" sz="12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extLst>
                  <a:ext uri="{0D108BD9-81ED-4DB2-BD59-A6C34878D82A}">
                    <a16:rowId xmlns:a16="http://schemas.microsoft.com/office/drawing/2014/main" val="3650707794"/>
                  </a:ext>
                </a:extLst>
              </a:tr>
              <a:tr h="3173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50</a:t>
                      </a: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Plaintiff’s Exhibit 3A</a:t>
                      </a: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Chart showing alcohol % by weight of various beers</a:t>
                      </a: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Indicates low variation among most beers</a:t>
                      </a: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extLst>
                  <a:ext uri="{0D108BD9-81ED-4DB2-BD59-A6C34878D82A}">
                    <a16:rowId xmlns:a16="http://schemas.microsoft.com/office/drawing/2014/main" val="828178704"/>
                  </a:ext>
                </a:extLst>
              </a:tr>
              <a:tr h="456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effectLst/>
                          <a:latin typeface="+mn-lt"/>
                        </a:rPr>
                        <a:t>First page of U.S. Dept. of HHS, Inspector General’s Survey on Youth and Alcohol: “Do they know what they’re drinking?” (HHS Survey)</a:t>
                      </a:r>
                      <a:endParaRPr lang="en-US" sz="1200" b="1" u="sng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Survey results showing results on youth awareness on alcohol content.</a:t>
                      </a: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+mn-lt"/>
                        </a:rPr>
                        <a:t>Highlights consumer awareness gaps regarding alcohol content</a:t>
                      </a:r>
                      <a:endParaRPr lang="en-US" sz="12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extLst>
                  <a:ext uri="{0D108BD9-81ED-4DB2-BD59-A6C34878D82A}">
                    <a16:rowId xmlns:a16="http://schemas.microsoft.com/office/drawing/2014/main" val="1856118482"/>
                  </a:ext>
                </a:extLst>
              </a:tr>
              <a:tr h="426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54</a:t>
                      </a: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HHS Survey</a:t>
                      </a: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Survey findings: “2/3 students can’t distinguish alcoholic beverages from nonalcoholic beverages”</a:t>
                      </a: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Suggests public health benefit of labeling alcohol percentage</a:t>
                      </a:r>
                      <a:endParaRPr lang="en-US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602" marR="57602" marT="0" marB="0"/>
                </a:tc>
                <a:extLst>
                  <a:ext uri="{0D108BD9-81ED-4DB2-BD59-A6C34878D82A}">
                    <a16:rowId xmlns:a16="http://schemas.microsoft.com/office/drawing/2014/main" val="104962437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06F9DE2-FBF4-71DD-3EB2-3870E08EE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2557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0470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>
              <a:ln>
                <a:noFill/>
              </a:ln>
              <a:solidFill>
                <a:srgbClr val="365F91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89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0E4292745DD4CA0F5B42A51ECC860" ma:contentTypeVersion="23" ma:contentTypeDescription="Create a new document." ma:contentTypeScope="" ma:versionID="a18373e46c263326de46805381cc4e28">
  <xsd:schema xmlns:xsd="http://www.w3.org/2001/XMLSchema" xmlns:xs="http://www.w3.org/2001/XMLSchema" xmlns:p="http://schemas.microsoft.com/office/2006/metadata/properties" xmlns:ns1="http://schemas.microsoft.com/sharepoint/v3" xmlns:ns2="3578ae20-a50c-4a27-87f7-76e26d98301f" xmlns:ns3="9f82ec45-d431-489d-bc00-177e8a2aedd7" xmlns:ns4="c4dc8f49-2abe-4678-acba-8d7a0d1b5adf" targetNamespace="http://schemas.microsoft.com/office/2006/metadata/properties" ma:root="true" ma:fieldsID="449c1d9fd981edf021431869b6652cdb" ns1:_="" ns2:_="" ns3:_="" ns4:_="">
    <xsd:import namespace="http://schemas.microsoft.com/sharepoint/v3"/>
    <xsd:import namespace="3578ae20-a50c-4a27-87f7-76e26d98301f"/>
    <xsd:import namespace="9f82ec45-d431-489d-bc00-177e8a2aedd7"/>
    <xsd:import namespace="c4dc8f49-2abe-4678-acba-8d7a0d1b5ad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SearchProperties" minOccurs="0"/>
                <xsd:element ref="ns4:MediaServiceObjectDetectorVersion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8ae20-a50c-4a27-87f7-76e26d9830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8e4da037-e6d6-4340-afdf-dceb4aa05200}" ma:internalName="TaxCatchAll" ma:showField="CatchAllData" ma:web="3578ae20-a50c-4a27-87f7-76e26d9830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2ec45-d431-489d-bc00-177e8a2aedd7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c8f49-2abe-4678-acba-8d7a0d1b5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e5365702-08e9-4186-b490-5e7712248e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78ae20-a50c-4a27-87f7-76e26d98301f" xsi:nil="true"/>
    <_ip_UnifiedCompliancePolicyUIAction xmlns="http://schemas.microsoft.com/sharepoint/v3" xsi:nil="true"/>
    <lcf76f155ced4ddcb4097134ff3c332f xmlns="c4dc8f49-2abe-4678-acba-8d7a0d1b5adf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E9C3AC-3D60-4AF0-B744-B7228C721DCD}"/>
</file>

<file path=customXml/itemProps2.xml><?xml version="1.0" encoding="utf-8"?>
<ds:datastoreItem xmlns:ds="http://schemas.openxmlformats.org/officeDocument/2006/customXml" ds:itemID="{E859666B-ABEF-498B-B5C5-A2C8D6FE880C}"/>
</file>

<file path=customXml/itemProps3.xml><?xml version="1.0" encoding="utf-8"?>
<ds:datastoreItem xmlns:ds="http://schemas.openxmlformats.org/officeDocument/2006/customXml" ds:itemID="{957DAE6D-DB11-400D-A81E-1BB3FA6F0EF8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10610</TotalTime>
  <Words>1625</Words>
  <Application>Microsoft Office PowerPoint</Application>
  <PresentationFormat>Widescreen</PresentationFormat>
  <Paragraphs>186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Arial</vt:lpstr>
      <vt:lpstr>Calibri</vt:lpstr>
      <vt:lpstr>Garamond</vt:lpstr>
      <vt:lpstr>Organic</vt:lpstr>
      <vt:lpstr>OCLRE Moot Court Webinar 3 –  Mining the Record: Turning a Case File into a Case</vt:lpstr>
      <vt:lpstr>Agenda</vt:lpstr>
      <vt:lpstr>Structure of an Appeal</vt:lpstr>
      <vt:lpstr>PowerPoint Presentation</vt:lpstr>
      <vt:lpstr>Appellate Standard of Review</vt:lpstr>
      <vt:lpstr>Mining the Record</vt:lpstr>
      <vt:lpstr>The Record</vt:lpstr>
      <vt:lpstr>How to Review the Record</vt:lpstr>
      <vt:lpstr>Sample Notes of a Record</vt:lpstr>
      <vt:lpstr>Reviewing the Order on the Petition for Certiorari </vt:lpstr>
      <vt:lpstr>Outline/Notes</vt:lpstr>
      <vt:lpstr>Reviewing the Lower Court Decision</vt:lpstr>
      <vt:lpstr>Outline/Notes</vt:lpstr>
      <vt:lpstr>Reviewing the Lower Court Decision</vt:lpstr>
      <vt:lpstr>Outline/Notes</vt:lpstr>
      <vt:lpstr>Reviewing the Lower Court Decision</vt:lpstr>
      <vt:lpstr>Outline/Notes</vt:lpstr>
      <vt:lpstr>Reviewing the Lower Court Decision</vt:lpstr>
      <vt:lpstr>Outline/Notes</vt:lpstr>
      <vt:lpstr>Reviewing the Lower Court Decision</vt:lpstr>
      <vt:lpstr>Outline/Notes</vt:lpstr>
      <vt:lpstr>Reviewing the Case Law</vt:lpstr>
      <vt:lpstr>Research Tips</vt:lpstr>
      <vt:lpstr>Sample Research Log</vt:lpstr>
      <vt:lpstr>Reviewing Cases</vt:lpstr>
      <vt:lpstr>Reviewing Cases, Cont.</vt:lpstr>
      <vt:lpstr>Sample Research Log</vt:lpstr>
      <vt:lpstr>Outline/Notes</vt:lpstr>
      <vt:lpstr>Conclusion</vt:lpstr>
    </vt:vector>
  </TitlesOfParts>
  <Company>Capital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Hampton, Rachel</dc:creator>
  <cp:lastModifiedBy>Hampton, Rachel</cp:lastModifiedBy>
  <cp:revision>1</cp:revision>
  <dcterms:created xsi:type="dcterms:W3CDTF">2025-06-02T15:13:23Z</dcterms:created>
  <dcterms:modified xsi:type="dcterms:W3CDTF">2025-10-11T18:31:12Z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0x0101009ED0E4292745DD4CA0F5B42A51ECC860</vt:lpwstr>
  </property>
</Properties>
</file>